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4"/>
    <p:sldMasterId id="2147483748" r:id="rId5"/>
  </p:sldMasterIdLst>
  <p:notesMasterIdLst>
    <p:notesMasterId r:id="rId27"/>
  </p:notesMasterIdLst>
  <p:handoutMasterIdLst>
    <p:handoutMasterId r:id="rId28"/>
  </p:handoutMasterIdLst>
  <p:sldIdLst>
    <p:sldId id="533" r:id="rId6"/>
    <p:sldId id="534" r:id="rId7"/>
    <p:sldId id="535" r:id="rId8"/>
    <p:sldId id="539" r:id="rId9"/>
    <p:sldId id="540" r:id="rId10"/>
    <p:sldId id="541" r:id="rId11"/>
    <p:sldId id="542" r:id="rId12"/>
    <p:sldId id="544" r:id="rId13"/>
    <p:sldId id="545" r:id="rId14"/>
    <p:sldId id="546" r:id="rId15"/>
    <p:sldId id="547" r:id="rId16"/>
    <p:sldId id="548" r:id="rId17"/>
    <p:sldId id="549" r:id="rId18"/>
    <p:sldId id="543" r:id="rId19"/>
    <p:sldId id="550" r:id="rId20"/>
    <p:sldId id="551" r:id="rId21"/>
    <p:sldId id="552" r:id="rId22"/>
    <p:sldId id="553" r:id="rId23"/>
    <p:sldId id="554" r:id="rId24"/>
    <p:sldId id="555" r:id="rId25"/>
    <p:sldId id="556" r:id="rId26"/>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6PA9ELW" initials="G" lastIdx="4" clrIdx="0"/>
  <p:cmAuthor id="1" name="Maggie Oldham" initials="MEO"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476"/>
    <a:srgbClr val="FCAE3B"/>
    <a:srgbClr val="7EA6C1"/>
    <a:srgbClr val="000000"/>
    <a:srgbClr val="539CAD"/>
    <a:srgbClr val="62AA56"/>
    <a:srgbClr val="C39001"/>
    <a:srgbClr val="A5C1C0"/>
    <a:srgbClr val="B9D8B0"/>
    <a:srgbClr val="8D73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9886" autoAdjust="0"/>
  </p:normalViewPr>
  <p:slideViewPr>
    <p:cSldViewPr>
      <p:cViewPr varScale="1">
        <p:scale>
          <a:sx n="74" d="100"/>
          <a:sy n="74" d="100"/>
        </p:scale>
        <p:origin x="66" y="112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4867"/>
    </p:cViewPr>
  </p:sorterViewPr>
  <p:notesViewPr>
    <p:cSldViewPr>
      <p:cViewPr varScale="1">
        <p:scale>
          <a:sx n="76" d="100"/>
          <a:sy n="76" d="100"/>
        </p:scale>
        <p:origin x="2885"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4" tIns="46577" rIns="93154" bIns="46577"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54" tIns="46577" rIns="93154" bIns="46577" rtlCol="0"/>
          <a:lstStyle>
            <a:lvl1pPr algn="r">
              <a:defRPr sz="1200"/>
            </a:lvl1pPr>
          </a:lstStyle>
          <a:p>
            <a:fld id="{0C953B36-61FE-44DF-96B5-4B2B9D66F47C}" type="datetimeFigureOut">
              <a:rPr lang="en-US" smtClean="0"/>
              <a:pPr/>
              <a:t>3/21/2017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54" tIns="46577" rIns="93154" bIns="4657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54" tIns="46577" rIns="93154" bIns="46577" rtlCol="0" anchor="b"/>
          <a:lstStyle>
            <a:lvl1pPr algn="r">
              <a:defRPr sz="1200"/>
            </a:lvl1pPr>
          </a:lstStyle>
          <a:p>
            <a:fld id="{0DFBBE6D-6D8B-4904-A720-30DED72FFF37}" type="slidenum">
              <a:rPr lang="en-US" smtClean="0"/>
              <a:pPr/>
              <a:t>‹#›</a:t>
            </a:fld>
            <a:endParaRPr lang="en-US" dirty="0"/>
          </a:p>
        </p:txBody>
      </p:sp>
    </p:spTree>
    <p:extLst>
      <p:ext uri="{BB962C8B-B14F-4D97-AF65-F5344CB8AC3E}">
        <p14:creationId xmlns:p14="http://schemas.microsoft.com/office/powerpoint/2010/main" val="3295907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4" tIns="46577" rIns="93154" bIns="46577"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54" tIns="46577" rIns="93154" bIns="46577" rtlCol="0"/>
          <a:lstStyle>
            <a:lvl1pPr algn="r">
              <a:defRPr sz="1200"/>
            </a:lvl1pPr>
          </a:lstStyle>
          <a:p>
            <a:fld id="{C04728E6-AD04-44CB-8CED-AAB2465D099D}" type="datetimeFigureOut">
              <a:rPr lang="en-US" smtClean="0"/>
              <a:pPr/>
              <a:t>3/21/2017</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54" tIns="46577" rIns="93154" bIns="4657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4" tIns="46577" rIns="93154" bIns="4657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54" tIns="46577" rIns="93154" bIns="4657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4" tIns="46577" rIns="93154" bIns="46577" rtlCol="0" anchor="b"/>
          <a:lstStyle>
            <a:lvl1pPr algn="r">
              <a:defRPr sz="1200"/>
            </a:lvl1pPr>
          </a:lstStyle>
          <a:p>
            <a:fld id="{C13EF162-95D0-42FB-9D8D-7153835C2BD8}" type="slidenum">
              <a:rPr lang="en-US" smtClean="0"/>
              <a:pPr/>
              <a:t>‹#›</a:t>
            </a:fld>
            <a:endParaRPr lang="en-US" dirty="0"/>
          </a:p>
        </p:txBody>
      </p:sp>
    </p:spTree>
    <p:extLst>
      <p:ext uri="{BB962C8B-B14F-4D97-AF65-F5344CB8AC3E}">
        <p14:creationId xmlns:p14="http://schemas.microsoft.com/office/powerpoint/2010/main" val="2635871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p:nvSpPr>
        <p:spPr>
          <a:xfrm>
            <a:off x="270273" y="165788"/>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p:cNvSpPr>
            <a:spLocks noGrp="1"/>
          </p:cNvSpPr>
          <p:nvPr>
            <p:ph type="body" sz="quarter" idx="12"/>
          </p:nvPr>
        </p:nvSpPr>
        <p:spPr>
          <a:xfrm>
            <a:off x="609603" y="3200408"/>
            <a:ext cx="10972799" cy="1562099"/>
          </a:xfrm>
        </p:spPr>
        <p:txBody>
          <a:bodyPr/>
          <a:lstStyle>
            <a:lvl1pPr>
              <a:defRPr/>
            </a:lvl1pPr>
          </a:lstStyle>
          <a:p>
            <a:pPr lvl="0"/>
            <a:r>
              <a:rPr lang="en-US" smtClean="0"/>
              <a:t>Click to edit Master text styles</a:t>
            </a:r>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p>
            <a:r>
              <a:rPr lang="en-US" smtClean="0"/>
              <a:t>File Name</a:t>
            </a:r>
            <a:endParaRPr lang="en-US" dirty="0"/>
          </a:p>
        </p:txBody>
      </p:sp>
      <p:sp>
        <p:nvSpPr>
          <p:cNvPr id="10" name="TextBox 9"/>
          <p:cNvSpPr txBox="1"/>
          <p:nvPr/>
        </p:nvSpPr>
        <p:spPr>
          <a:xfrm>
            <a:off x="609606" y="5525361"/>
            <a:ext cx="5755217" cy="300082"/>
          </a:xfrm>
          <a:prstGeom prst="rect">
            <a:avLst/>
          </a:prstGeom>
          <a:noFill/>
        </p:spPr>
        <p:txBody>
          <a:bodyPr wrap="square">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541216"/>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 Bkgd 1 15% - No Disclaimer">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3" y="161934"/>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p:cNvSpPr>
            <a:spLocks noGrp="1"/>
          </p:cNvSpPr>
          <p:nvPr>
            <p:ph type="body" sz="quarter" idx="12"/>
          </p:nvPr>
        </p:nvSpPr>
        <p:spPr>
          <a:xfrm>
            <a:off x="609603" y="3200408"/>
            <a:ext cx="10972799"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609600" y="419100"/>
            <a:ext cx="10972797"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Tree>
    <p:extLst>
      <p:ext uri="{BB962C8B-B14F-4D97-AF65-F5344CB8AC3E}">
        <p14:creationId xmlns:p14="http://schemas.microsoft.com/office/powerpoint/2010/main" val="745579520"/>
      </p:ext>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Titl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3" y="161934"/>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4" name="TextBox 13"/>
          <p:cNvSpPr txBox="1"/>
          <p:nvPr/>
        </p:nvSpPr>
        <p:spPr>
          <a:xfrm>
            <a:off x="609606" y="5525361"/>
            <a:ext cx="5755217" cy="300082"/>
          </a:xfrm>
          <a:prstGeom prst="rect">
            <a:avLst/>
          </a:prstGeom>
          <a:noFill/>
        </p:spPr>
        <p:txBody>
          <a:bodyPr wrap="square">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8" name="Text Placeholder 8"/>
          <p:cNvSpPr>
            <a:spLocks noGrp="1"/>
          </p:cNvSpPr>
          <p:nvPr>
            <p:ph type="body" sz="quarter" idx="12"/>
          </p:nvPr>
        </p:nvSpPr>
        <p:spPr>
          <a:xfrm>
            <a:off x="609603" y="1447564"/>
            <a:ext cx="5486397" cy="3734036"/>
          </a:xfrm>
        </p:spPr>
        <p:txBody>
          <a:bodyPr/>
          <a:lstStyle>
            <a:lvl1pPr>
              <a:defRPr/>
            </a:lvl1pPr>
          </a:lstStyle>
          <a:p>
            <a:pPr lvl="0"/>
            <a:r>
              <a:rPr lang="en-US" smtClean="0"/>
              <a:t>Click to edit Master text styles</a:t>
            </a:r>
          </a:p>
        </p:txBody>
      </p:sp>
      <p:sp>
        <p:nvSpPr>
          <p:cNvPr id="11" name="Title 5"/>
          <p:cNvSpPr>
            <a:spLocks noGrp="1"/>
          </p:cNvSpPr>
          <p:nvPr>
            <p:ph type="title"/>
          </p:nvPr>
        </p:nvSpPr>
        <p:spPr>
          <a:xfrm>
            <a:off x="609601" y="419100"/>
            <a:ext cx="10972801" cy="876300"/>
          </a:xfrm>
        </p:spPr>
        <p:txBody>
          <a:bodyPr/>
          <a:lstStyle/>
          <a:p>
            <a:r>
              <a:rPr lang="en-US" smtClean="0"/>
              <a:t>Click to edit Master title style</a:t>
            </a:r>
            <a:endParaRPr lang="en-US"/>
          </a:p>
        </p:txBody>
      </p:sp>
      <p:sp>
        <p:nvSpPr>
          <p:cNvPr id="12" name="Picture Placeholder 16"/>
          <p:cNvSpPr>
            <a:spLocks noGrp="1" noChangeAspect="1"/>
          </p:cNvSpPr>
          <p:nvPr>
            <p:ph type="pic" sz="quarter" idx="13"/>
          </p:nvPr>
        </p:nvSpPr>
        <p:spPr>
          <a:xfrm>
            <a:off x="6248400" y="1447564"/>
            <a:ext cx="5334000" cy="3734036"/>
          </a:xfrm>
          <a:prstGeom prst="roundRect">
            <a:avLst>
              <a:gd name="adj" fmla="val 6491"/>
            </a:avLst>
          </a:prstGeom>
          <a:ln>
            <a:solidFill>
              <a:schemeClr val="tx2"/>
            </a:solidFill>
          </a:ln>
        </p:spPr>
        <p:style>
          <a:lnRef idx="2">
            <a:schemeClr val="accent1"/>
          </a:lnRef>
          <a:fillRef idx="1">
            <a:schemeClr val="lt1"/>
          </a:fillRef>
          <a:effectRef idx="0">
            <a:schemeClr val="accent1"/>
          </a:effectRef>
          <a:fontRef idx="none"/>
        </p:style>
        <p:txBody>
          <a:bodyPr/>
          <a:lstStyle>
            <a:lvl1pPr>
              <a:defRPr>
                <a:ln>
                  <a:solidFill>
                    <a:schemeClr val="tx2"/>
                  </a:solidFill>
                </a:ln>
              </a:defRPr>
            </a:lvl1pPr>
          </a:lstStyle>
          <a:p>
            <a:r>
              <a:rPr lang="en-US" smtClean="0"/>
              <a:t>Click icon to add picture</a:t>
            </a:r>
            <a:endParaRPr lang="en-US"/>
          </a:p>
        </p:txBody>
      </p:sp>
    </p:spTree>
    <p:extLst>
      <p:ext uri="{BB962C8B-B14F-4D97-AF65-F5344CB8AC3E}">
        <p14:creationId xmlns:p14="http://schemas.microsoft.com/office/powerpoint/2010/main" val="4234587559"/>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itle - Bkgd 1 15% - No Disclaimer">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3" y="161934"/>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7" name="Text Placeholder 8"/>
          <p:cNvSpPr>
            <a:spLocks noGrp="1"/>
          </p:cNvSpPr>
          <p:nvPr>
            <p:ph type="body" sz="quarter" idx="12"/>
          </p:nvPr>
        </p:nvSpPr>
        <p:spPr>
          <a:xfrm>
            <a:off x="609603" y="1447564"/>
            <a:ext cx="5486397" cy="3734036"/>
          </a:xfrm>
        </p:spPr>
        <p:txBody>
          <a:bodyPr/>
          <a:lstStyle>
            <a:lvl1pPr>
              <a:defRPr/>
            </a:lvl1pPr>
          </a:lstStyle>
          <a:p>
            <a:pPr lvl="0"/>
            <a:r>
              <a:rPr lang="en-US" smtClean="0"/>
              <a:t>Click to edit Master text styles</a:t>
            </a:r>
          </a:p>
        </p:txBody>
      </p:sp>
      <p:sp>
        <p:nvSpPr>
          <p:cNvPr id="8" name="Title 5"/>
          <p:cNvSpPr>
            <a:spLocks noGrp="1"/>
          </p:cNvSpPr>
          <p:nvPr>
            <p:ph type="title"/>
          </p:nvPr>
        </p:nvSpPr>
        <p:spPr>
          <a:xfrm>
            <a:off x="609601" y="419100"/>
            <a:ext cx="10972801" cy="876300"/>
          </a:xfrm>
        </p:spPr>
        <p:txBody>
          <a:bodyPr/>
          <a:lstStyle/>
          <a:p>
            <a:r>
              <a:rPr lang="en-US" smtClean="0"/>
              <a:t>Click to edit Master title style</a:t>
            </a:r>
            <a:endParaRPr lang="en-US"/>
          </a:p>
        </p:txBody>
      </p:sp>
      <p:sp>
        <p:nvSpPr>
          <p:cNvPr id="11" name="Picture Placeholder 16"/>
          <p:cNvSpPr>
            <a:spLocks noGrp="1" noChangeAspect="1"/>
          </p:cNvSpPr>
          <p:nvPr>
            <p:ph type="pic" sz="quarter" idx="13"/>
          </p:nvPr>
        </p:nvSpPr>
        <p:spPr>
          <a:xfrm>
            <a:off x="6248400" y="1447564"/>
            <a:ext cx="5334000" cy="3734036"/>
          </a:xfrm>
          <a:prstGeom prst="roundRect">
            <a:avLst>
              <a:gd name="adj" fmla="val 6491"/>
            </a:avLst>
          </a:prstGeom>
          <a:ln>
            <a:solidFill>
              <a:schemeClr val="tx2"/>
            </a:solidFill>
          </a:ln>
        </p:spPr>
        <p:style>
          <a:lnRef idx="2">
            <a:schemeClr val="accent1"/>
          </a:lnRef>
          <a:fillRef idx="1">
            <a:schemeClr val="lt1"/>
          </a:fillRef>
          <a:effectRef idx="0">
            <a:schemeClr val="accent1"/>
          </a:effectRef>
          <a:fontRef idx="none"/>
        </p:style>
        <p:txBody>
          <a:bodyPr/>
          <a:lstStyle>
            <a:lvl1pPr>
              <a:defRPr>
                <a:ln>
                  <a:solidFill>
                    <a:schemeClr val="tx2"/>
                  </a:solidFill>
                </a:ln>
              </a:defRPr>
            </a:lvl1pPr>
          </a:lstStyle>
          <a:p>
            <a:r>
              <a:rPr lang="en-US" smtClean="0"/>
              <a:t>Click icon to add picture</a:t>
            </a:r>
            <a:endParaRPr lang="en-US"/>
          </a:p>
        </p:txBody>
      </p:sp>
    </p:spTree>
    <p:extLst>
      <p:ext uri="{BB962C8B-B14F-4D97-AF65-F5344CB8AC3E}">
        <p14:creationId xmlns:p14="http://schemas.microsoft.com/office/powerpoint/2010/main" val="1956432220"/>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3" y="161934"/>
            <a:ext cx="11661315"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p:cNvSpPr>
            <a:spLocks noGrp="1"/>
          </p:cNvSpPr>
          <p:nvPr>
            <p:ph type="body" sz="quarter" idx="12"/>
          </p:nvPr>
        </p:nvSpPr>
        <p:spPr>
          <a:xfrm>
            <a:off x="609603" y="3200408"/>
            <a:ext cx="10972799"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609600" y="419100"/>
            <a:ext cx="10972797" cy="2552700"/>
          </a:xfrm>
        </p:spPr>
        <p:txBody>
          <a:bodyPr>
            <a:normAutofit/>
          </a:bodyPr>
          <a:lstStyle>
            <a:lvl1pPr>
              <a:defRPr sz="3000">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4" name="TextBox 13"/>
          <p:cNvSpPr txBox="1"/>
          <p:nvPr/>
        </p:nvSpPr>
        <p:spPr>
          <a:xfrm>
            <a:off x="609606" y="5525361"/>
            <a:ext cx="5755217" cy="300082"/>
          </a:xfrm>
          <a:prstGeom prst="rect">
            <a:avLst/>
          </a:prstGeom>
          <a:noFill/>
        </p:spPr>
        <p:txBody>
          <a:bodyPr wrap="square">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Tree>
    <p:extLst>
      <p:ext uri="{BB962C8B-B14F-4D97-AF65-F5344CB8AC3E}">
        <p14:creationId xmlns:p14="http://schemas.microsoft.com/office/powerpoint/2010/main" val="168732876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 Bkgd 2 40% - No Disclaimer">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3" y="161934"/>
            <a:ext cx="11661315"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p:cNvSpPr>
            <a:spLocks noGrp="1"/>
          </p:cNvSpPr>
          <p:nvPr>
            <p:ph type="body" sz="quarter" idx="12"/>
          </p:nvPr>
        </p:nvSpPr>
        <p:spPr>
          <a:xfrm>
            <a:off x="609603" y="3200408"/>
            <a:ext cx="10972799"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609600" y="419100"/>
            <a:ext cx="109728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File Name</a:t>
            </a:r>
            <a:endParaRPr lang="en-US" dirty="0"/>
          </a:p>
        </p:txBody>
      </p:sp>
      <p:sp>
        <p:nvSpPr>
          <p:cNvPr id="7" name="Slide Number Placeholder 2"/>
          <p:cNvSpPr>
            <a:spLocks noGrp="1"/>
          </p:cNvSpPr>
          <p:nvPr>
            <p:ph type="sldNum" sz="quarter" idx="10"/>
          </p:nvPr>
        </p:nvSpPr>
        <p:spPr>
          <a:xfrm>
            <a:off x="5446186" y="6356359"/>
            <a:ext cx="977900" cy="365125"/>
          </a:xfrm>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Tree>
    <p:extLst>
      <p:ext uri="{BB962C8B-B14F-4D97-AF65-F5344CB8AC3E}">
        <p14:creationId xmlns:p14="http://schemas.microsoft.com/office/powerpoint/2010/main" val="2634150573"/>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Titl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3" y="161934"/>
            <a:ext cx="11661315"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4" name="TextBox 13"/>
          <p:cNvSpPr txBox="1"/>
          <p:nvPr/>
        </p:nvSpPr>
        <p:spPr>
          <a:xfrm>
            <a:off x="609606" y="5525361"/>
            <a:ext cx="5755217" cy="300082"/>
          </a:xfrm>
          <a:prstGeom prst="rect">
            <a:avLst/>
          </a:prstGeom>
          <a:noFill/>
        </p:spPr>
        <p:txBody>
          <a:bodyPr wrap="square">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8" name="Text Placeholder 8"/>
          <p:cNvSpPr>
            <a:spLocks noGrp="1"/>
          </p:cNvSpPr>
          <p:nvPr>
            <p:ph type="body" sz="quarter" idx="12"/>
          </p:nvPr>
        </p:nvSpPr>
        <p:spPr>
          <a:xfrm>
            <a:off x="609603" y="1447564"/>
            <a:ext cx="5486397" cy="3734036"/>
          </a:xfrm>
        </p:spPr>
        <p:txBody>
          <a:bodyPr/>
          <a:lstStyle>
            <a:lvl1pPr>
              <a:defRPr/>
            </a:lvl1pPr>
          </a:lstStyle>
          <a:p>
            <a:pPr lvl="0"/>
            <a:r>
              <a:rPr lang="en-US" smtClean="0"/>
              <a:t>Click to edit Master text styles</a:t>
            </a:r>
          </a:p>
        </p:txBody>
      </p:sp>
      <p:sp>
        <p:nvSpPr>
          <p:cNvPr id="11" name="Title 5"/>
          <p:cNvSpPr>
            <a:spLocks noGrp="1"/>
          </p:cNvSpPr>
          <p:nvPr>
            <p:ph type="title"/>
          </p:nvPr>
        </p:nvSpPr>
        <p:spPr>
          <a:xfrm>
            <a:off x="609601" y="419100"/>
            <a:ext cx="10972801" cy="876300"/>
          </a:xfrm>
        </p:spPr>
        <p:txBody>
          <a:bodyPr/>
          <a:lstStyle>
            <a:lvl1pPr>
              <a:defRPr>
                <a:solidFill>
                  <a:schemeClr val="tx1"/>
                </a:solidFill>
              </a:defRPr>
            </a:lvl1pPr>
          </a:lstStyle>
          <a:p>
            <a:r>
              <a:rPr lang="en-US" smtClean="0"/>
              <a:t>Click to edit Master title style</a:t>
            </a:r>
            <a:endParaRPr lang="en-US" dirty="0"/>
          </a:p>
        </p:txBody>
      </p:sp>
      <p:sp>
        <p:nvSpPr>
          <p:cNvPr id="12" name="Picture Placeholder 16"/>
          <p:cNvSpPr>
            <a:spLocks noGrp="1" noChangeAspect="1"/>
          </p:cNvSpPr>
          <p:nvPr>
            <p:ph type="pic" sz="quarter" idx="13"/>
          </p:nvPr>
        </p:nvSpPr>
        <p:spPr>
          <a:xfrm>
            <a:off x="6248400" y="1447564"/>
            <a:ext cx="5334000" cy="3734036"/>
          </a:xfrm>
          <a:prstGeom prst="roundRect">
            <a:avLst>
              <a:gd name="adj" fmla="val 6491"/>
            </a:avLst>
          </a:prstGeom>
          <a:ln>
            <a:solidFill>
              <a:schemeClr val="tx2"/>
            </a:solidFill>
          </a:ln>
        </p:spPr>
        <p:style>
          <a:lnRef idx="2">
            <a:schemeClr val="accent1"/>
          </a:lnRef>
          <a:fillRef idx="1">
            <a:schemeClr val="lt1"/>
          </a:fillRef>
          <a:effectRef idx="0">
            <a:schemeClr val="accent1"/>
          </a:effectRef>
          <a:fontRef idx="none"/>
        </p:style>
        <p:txBody>
          <a:bodyPr/>
          <a:lstStyle>
            <a:lvl1pPr>
              <a:defRPr>
                <a:ln>
                  <a:solidFill>
                    <a:schemeClr val="tx2"/>
                  </a:solidFill>
                </a:ln>
              </a:defRPr>
            </a:lvl1pPr>
          </a:lstStyle>
          <a:p>
            <a:r>
              <a:rPr lang="en-US" smtClean="0"/>
              <a:t>Click icon to add picture</a:t>
            </a:r>
            <a:endParaRPr lang="en-US"/>
          </a:p>
        </p:txBody>
      </p:sp>
    </p:spTree>
    <p:extLst>
      <p:ext uri="{BB962C8B-B14F-4D97-AF65-F5344CB8AC3E}">
        <p14:creationId xmlns:p14="http://schemas.microsoft.com/office/powerpoint/2010/main" val="343876831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Title - Bkgd 2 40% - No Disclaimer">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3" y="161934"/>
            <a:ext cx="11661315"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File Name</a:t>
            </a:r>
            <a:endParaRPr lang="en-US" dirty="0"/>
          </a:p>
        </p:txBody>
      </p:sp>
      <p:sp>
        <p:nvSpPr>
          <p:cNvPr id="7" name="Slide Number Placeholder 2"/>
          <p:cNvSpPr>
            <a:spLocks noGrp="1"/>
          </p:cNvSpPr>
          <p:nvPr>
            <p:ph type="sldNum" sz="quarter" idx="10"/>
          </p:nvPr>
        </p:nvSpPr>
        <p:spPr>
          <a:xfrm>
            <a:off x="5446186" y="6356359"/>
            <a:ext cx="977900" cy="365125"/>
          </a:xfrm>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8" name="Text Placeholder 8"/>
          <p:cNvSpPr>
            <a:spLocks noGrp="1"/>
          </p:cNvSpPr>
          <p:nvPr>
            <p:ph type="body" sz="quarter" idx="12"/>
          </p:nvPr>
        </p:nvSpPr>
        <p:spPr>
          <a:xfrm>
            <a:off x="609603" y="1447564"/>
            <a:ext cx="5486397" cy="3734036"/>
          </a:xfrm>
        </p:spPr>
        <p:txBody>
          <a:bodyPr/>
          <a:lstStyle>
            <a:lvl1pPr>
              <a:defRPr/>
            </a:lvl1pPr>
          </a:lstStyle>
          <a:p>
            <a:pPr lvl="0"/>
            <a:r>
              <a:rPr lang="en-US" smtClean="0"/>
              <a:t>Click to edit Master text styles</a:t>
            </a:r>
          </a:p>
        </p:txBody>
      </p:sp>
      <p:sp>
        <p:nvSpPr>
          <p:cNvPr id="11" name="Title 5"/>
          <p:cNvSpPr>
            <a:spLocks noGrp="1"/>
          </p:cNvSpPr>
          <p:nvPr>
            <p:ph type="title"/>
          </p:nvPr>
        </p:nvSpPr>
        <p:spPr>
          <a:xfrm>
            <a:off x="609601" y="419100"/>
            <a:ext cx="10972801" cy="876300"/>
          </a:xfrm>
        </p:spPr>
        <p:txBody>
          <a:bodyPr/>
          <a:lstStyle>
            <a:lvl1pPr>
              <a:defRPr>
                <a:solidFill>
                  <a:schemeClr val="tx1"/>
                </a:solidFill>
              </a:defRPr>
            </a:lvl1pPr>
          </a:lstStyle>
          <a:p>
            <a:r>
              <a:rPr lang="en-US" smtClean="0"/>
              <a:t>Click to edit Master title style</a:t>
            </a:r>
            <a:endParaRPr lang="en-US" dirty="0"/>
          </a:p>
        </p:txBody>
      </p:sp>
      <p:sp>
        <p:nvSpPr>
          <p:cNvPr id="12" name="Picture Placeholder 16"/>
          <p:cNvSpPr>
            <a:spLocks noGrp="1" noChangeAspect="1"/>
          </p:cNvSpPr>
          <p:nvPr>
            <p:ph type="pic" sz="quarter" idx="13"/>
          </p:nvPr>
        </p:nvSpPr>
        <p:spPr>
          <a:xfrm>
            <a:off x="6248400" y="1447564"/>
            <a:ext cx="5334000" cy="3734036"/>
          </a:xfrm>
          <a:prstGeom prst="roundRect">
            <a:avLst>
              <a:gd name="adj" fmla="val 6491"/>
            </a:avLst>
          </a:prstGeom>
          <a:ln>
            <a:solidFill>
              <a:schemeClr val="tx2"/>
            </a:solidFill>
          </a:ln>
        </p:spPr>
        <p:style>
          <a:lnRef idx="2">
            <a:schemeClr val="accent1"/>
          </a:lnRef>
          <a:fillRef idx="1">
            <a:schemeClr val="lt1"/>
          </a:fillRef>
          <a:effectRef idx="0">
            <a:schemeClr val="accent1"/>
          </a:effectRef>
          <a:fontRef idx="none"/>
        </p:style>
        <p:txBody>
          <a:bodyPr/>
          <a:lstStyle>
            <a:lvl1pPr>
              <a:defRPr>
                <a:ln>
                  <a:solidFill>
                    <a:schemeClr val="tx2"/>
                  </a:solidFill>
                </a:ln>
              </a:defRPr>
            </a:lvl1pPr>
          </a:lstStyle>
          <a:p>
            <a:r>
              <a:rPr lang="en-US" smtClean="0"/>
              <a:t>Click icon to add picture</a:t>
            </a:r>
            <a:endParaRPr lang="en-US"/>
          </a:p>
        </p:txBody>
      </p:sp>
    </p:spTree>
    <p:extLst>
      <p:ext uri="{BB962C8B-B14F-4D97-AF65-F5344CB8AC3E}">
        <p14:creationId xmlns:p14="http://schemas.microsoft.com/office/powerpoint/2010/main" val="59947281"/>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sz="2400"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6"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smtClean="0"/>
              <a:t>File Name</a:t>
            </a:r>
            <a:endParaRPr lang="en-US" dirty="0"/>
          </a:p>
        </p:txBody>
      </p:sp>
      <p:sp>
        <p:nvSpPr>
          <p:cNvPr id="7"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241029066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2"/>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6"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smtClean="0"/>
              <a:t>File Name</a:t>
            </a:r>
            <a:endParaRPr lang="en-US" dirty="0"/>
          </a:p>
        </p:txBody>
      </p:sp>
      <p:sp>
        <p:nvSpPr>
          <p:cNvPr id="7"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245317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3"/>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6"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smtClean="0"/>
              <a:t>File Name</a:t>
            </a:r>
            <a:endParaRPr lang="en-US" dirty="0"/>
          </a:p>
        </p:txBody>
      </p:sp>
      <p:sp>
        <p:nvSpPr>
          <p:cNvPr id="7"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45925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Bkgd 2 - No Disclaimer">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p>
            <a:r>
              <a:rPr lang="en-US" dirty="0" smtClean="0"/>
              <a:t>File Name</a:t>
            </a:r>
            <a:endParaRPr lang="en-US" dirty="0"/>
          </a:p>
        </p:txBody>
      </p:sp>
      <p:sp>
        <p:nvSpPr>
          <p:cNvPr id="7" name="Rounded Rectangle 6"/>
          <p:cNvSpPr/>
          <p:nvPr/>
        </p:nvSpPr>
        <p:spPr>
          <a:xfrm>
            <a:off x="270273" y="165788"/>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 Placeholder 8"/>
          <p:cNvSpPr>
            <a:spLocks noGrp="1"/>
          </p:cNvSpPr>
          <p:nvPr>
            <p:ph type="body" sz="quarter" idx="12"/>
          </p:nvPr>
        </p:nvSpPr>
        <p:spPr>
          <a:xfrm>
            <a:off x="609603" y="3200408"/>
            <a:ext cx="10972799" cy="1562099"/>
          </a:xfrm>
        </p:spPr>
        <p:txBody>
          <a:bodyPr/>
          <a:lstStyle>
            <a:lvl1pPr>
              <a:defRPr/>
            </a:lvl1pPr>
          </a:lstStyle>
          <a:p>
            <a:pPr lvl="0"/>
            <a:r>
              <a:rPr lang="en-US" smtClean="0"/>
              <a:t>Click to edit Master text styles</a:t>
            </a:r>
          </a:p>
        </p:txBody>
      </p:sp>
      <p:sp>
        <p:nvSpPr>
          <p:cNvPr id="10" name="Title 5"/>
          <p:cNvSpPr>
            <a:spLocks noGrp="1"/>
          </p:cNvSpPr>
          <p:nvPr>
            <p:ph type="title"/>
          </p:nvPr>
        </p:nvSpPr>
        <p:spPr>
          <a:xfrm>
            <a:off x="609601" y="419100"/>
            <a:ext cx="10966883" cy="2552700"/>
          </a:xfrm>
        </p:spPr>
        <p:txBody>
          <a:bodyPr/>
          <a:lstStyle/>
          <a:p>
            <a:r>
              <a:rPr lang="en-US" smtClean="0"/>
              <a:t>Click to edit Master title style</a:t>
            </a:r>
            <a:endParaRPr lang="en-US"/>
          </a:p>
        </p:txBody>
      </p:sp>
    </p:spTree>
    <p:extLst>
      <p:ext uri="{BB962C8B-B14F-4D97-AF65-F5344CB8AC3E}">
        <p14:creationId xmlns:p14="http://schemas.microsoft.com/office/powerpoint/2010/main" val="1522792858"/>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1"/>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2" name="Footer Placeholder 1"/>
          <p:cNvSpPr>
            <a:spLocks noGrp="1"/>
          </p:cNvSpPr>
          <p:nvPr>
            <p:ph type="ftr" sz="quarter" idx="10"/>
          </p:nvPr>
        </p:nvSpPr>
        <p:spPr/>
        <p:txBody>
          <a:bodyPr/>
          <a:lstStyle/>
          <a:p>
            <a:r>
              <a:rPr lang="en-US" smtClean="0"/>
              <a:t>File Name</a:t>
            </a:r>
            <a:endParaRPr lang="en-US" dirty="0"/>
          </a:p>
        </p:txBody>
      </p:sp>
      <p:sp>
        <p:nvSpPr>
          <p:cNvPr id="3" name="Slide Number Placeholder 2"/>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86863287"/>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2"/>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6"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smtClean="0"/>
              <a:t>File Name</a:t>
            </a:r>
            <a:endParaRPr lang="en-US" dirty="0"/>
          </a:p>
        </p:txBody>
      </p:sp>
      <p:sp>
        <p:nvSpPr>
          <p:cNvPr id="7"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431864675"/>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3"/>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6"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smtClean="0"/>
              <a:t>File Name</a:t>
            </a:r>
            <a:endParaRPr lang="en-US" dirty="0"/>
          </a:p>
        </p:txBody>
      </p:sp>
      <p:sp>
        <p:nvSpPr>
          <p:cNvPr id="7"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2218065468"/>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3" y="5834378"/>
            <a:ext cx="8470900" cy="490221"/>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smtClean="0"/>
              <a:t>Click to edit Master text styles</a:t>
            </a:r>
          </a:p>
        </p:txBody>
      </p:sp>
      <p:sp>
        <p:nvSpPr>
          <p:cNvPr id="2" name="Footer Placeholder 1"/>
          <p:cNvSpPr>
            <a:spLocks noGrp="1"/>
          </p:cNvSpPr>
          <p:nvPr>
            <p:ph type="ftr" sz="quarter" idx="13"/>
          </p:nvPr>
        </p:nvSpPr>
        <p:spPr/>
        <p:txBody>
          <a:bodyPr/>
          <a:lstStyle/>
          <a:p>
            <a:r>
              <a:rPr lang="en-US" smtClean="0"/>
              <a:t>File Name</a:t>
            </a:r>
            <a:endParaRPr lang="en-US" dirty="0"/>
          </a:p>
        </p:txBody>
      </p:sp>
      <p:sp>
        <p:nvSpPr>
          <p:cNvPr id="6" name="Slide Number Placeholder 5"/>
          <p:cNvSpPr>
            <a:spLocks noGrp="1"/>
          </p:cNvSpPr>
          <p:nvPr>
            <p:ph type="sldNum" sz="quarter" idx="14"/>
          </p:nvPr>
        </p:nvSpPr>
        <p:spPr/>
        <p:txBody>
          <a:bodyPr/>
          <a:lstStyle/>
          <a:p>
            <a:fld id="{0D0E9D3B-CB56-40AE-B0A9-8DA5E1AEFDB7}" type="slidenum">
              <a:rPr lang="en-US" smtClean="0"/>
              <a:pPr/>
              <a:t>‹#›</a:t>
            </a:fld>
            <a:endParaRPr lang="en-US" dirty="0"/>
          </a:p>
        </p:txBody>
      </p:sp>
      <p:sp>
        <p:nvSpPr>
          <p:cNvPr id="5" name="Content Placeholder 4"/>
          <p:cNvSpPr>
            <a:spLocks noGrp="1"/>
          </p:cNvSpPr>
          <p:nvPr>
            <p:ph sz="quarter" idx="15"/>
          </p:nvPr>
        </p:nvSpPr>
        <p:spPr>
          <a:xfrm>
            <a:off x="406400" y="942975"/>
            <a:ext cx="11176000" cy="4695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8166049"/>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Content Placeholder 2"/>
          <p:cNvSpPr>
            <a:spLocks noGrp="1"/>
          </p:cNvSpPr>
          <p:nvPr>
            <p:ph sz="quarter" idx="15"/>
          </p:nvPr>
        </p:nvSpPr>
        <p:spPr>
          <a:xfrm>
            <a:off x="4064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60960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smtClean="0"/>
              <a:t>File Name</a:t>
            </a:r>
            <a:endParaRPr lang="en-US" dirty="0"/>
          </a:p>
        </p:txBody>
      </p:sp>
      <p:sp>
        <p:nvSpPr>
          <p:cNvPr id="9"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292079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6" name="Text Placeholder 3"/>
          <p:cNvSpPr>
            <a:spLocks noGrp="1"/>
          </p:cNvSpPr>
          <p:nvPr>
            <p:ph type="body" sz="quarter" idx="3"/>
          </p:nvPr>
        </p:nvSpPr>
        <p:spPr>
          <a:xfrm>
            <a:off x="6096000" y="1230511"/>
            <a:ext cx="5486400" cy="663266"/>
          </a:xfrm>
        </p:spPr>
        <p:txBody>
          <a:bodyPr bIns="0" anchor="b"/>
          <a:lstStyle>
            <a:lvl1pPr>
              <a:defRPr sz="1500">
                <a:solidFill>
                  <a:schemeClr val="tx1">
                    <a:lumMod val="75000"/>
                    <a:lumOff val="25000"/>
                  </a:schemeClr>
                </a:solidFill>
              </a:defRPr>
            </a:lvl1pPr>
          </a:lstStyle>
          <a:p>
            <a:pPr lvl="0"/>
            <a:r>
              <a:rPr lang="en-US" smtClean="0"/>
              <a:t>Click to edit Master text styles</a:t>
            </a:r>
          </a:p>
        </p:txBody>
      </p:sp>
      <p:sp>
        <p:nvSpPr>
          <p:cNvPr id="9" name="Text Placeholder 3"/>
          <p:cNvSpPr>
            <a:spLocks noGrp="1"/>
          </p:cNvSpPr>
          <p:nvPr>
            <p:ph type="body" sz="quarter" idx="13"/>
          </p:nvPr>
        </p:nvSpPr>
        <p:spPr>
          <a:xfrm>
            <a:off x="406400" y="1230520"/>
            <a:ext cx="5486400" cy="666241"/>
          </a:xfrm>
        </p:spPr>
        <p:txBody>
          <a:bodyPr bIns="0" anchor="b"/>
          <a:lstStyle>
            <a:lvl1pPr>
              <a:defRPr sz="1500">
                <a:solidFill>
                  <a:schemeClr val="tx1">
                    <a:lumMod val="75000"/>
                    <a:lumOff val="25000"/>
                  </a:schemeClr>
                </a:solidFill>
              </a:defRPr>
            </a:lvl1pPr>
          </a:lstStyle>
          <a:p>
            <a:pPr lvl="0"/>
            <a:r>
              <a:rPr lang="en-US" smtClean="0"/>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60960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7"/>
          <p:cNvSpPr>
            <a:spLocks noGrp="1"/>
          </p:cNvSpPr>
          <p:nvPr>
            <p:ph type="ftr" sz="quarter" idx="17"/>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smtClean="0"/>
              <a:t>File Name</a:t>
            </a:r>
            <a:endParaRPr lang="en-US" dirty="0"/>
          </a:p>
        </p:txBody>
      </p:sp>
      <p:sp>
        <p:nvSpPr>
          <p:cNvPr id="12"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3677292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Content Placeholder 2"/>
          <p:cNvSpPr>
            <a:spLocks noGrp="1"/>
          </p:cNvSpPr>
          <p:nvPr>
            <p:ph sz="quarter" idx="15"/>
          </p:nvPr>
        </p:nvSpPr>
        <p:spPr>
          <a:xfrm>
            <a:off x="406403" y="1225550"/>
            <a:ext cx="35941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4127503" y="1225550"/>
            <a:ext cx="74549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smtClean="0"/>
              <a:t>File Name</a:t>
            </a:r>
            <a:endParaRPr lang="en-US" dirty="0"/>
          </a:p>
        </p:txBody>
      </p:sp>
      <p:sp>
        <p:nvSpPr>
          <p:cNvPr id="9"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4022293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Content Placeholder 2"/>
          <p:cNvSpPr>
            <a:spLocks noGrp="1"/>
          </p:cNvSpPr>
          <p:nvPr>
            <p:ph sz="quarter" idx="15"/>
          </p:nvPr>
        </p:nvSpPr>
        <p:spPr>
          <a:xfrm>
            <a:off x="7988300" y="1235710"/>
            <a:ext cx="35941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406400" y="1225550"/>
            <a:ext cx="74549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smtClean="0"/>
              <a:t>File Name</a:t>
            </a:r>
            <a:endParaRPr lang="en-US" dirty="0"/>
          </a:p>
        </p:txBody>
      </p:sp>
      <p:sp>
        <p:nvSpPr>
          <p:cNvPr id="9"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278590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Content Placeholder 2"/>
          <p:cNvSpPr>
            <a:spLocks noGrp="1"/>
          </p:cNvSpPr>
          <p:nvPr>
            <p:ph sz="quarter" idx="15"/>
          </p:nvPr>
        </p:nvSpPr>
        <p:spPr>
          <a:xfrm>
            <a:off x="406400" y="1225550"/>
            <a:ext cx="5486400" cy="2276476"/>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6096000" y="1225550"/>
            <a:ext cx="5486400" cy="2276476"/>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sz="quarter" idx="18"/>
          </p:nvPr>
        </p:nvSpPr>
        <p:spPr>
          <a:xfrm>
            <a:off x="406400" y="3581400"/>
            <a:ext cx="5486400" cy="230187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quarter" idx="19"/>
          </p:nvPr>
        </p:nvSpPr>
        <p:spPr>
          <a:xfrm>
            <a:off x="6096000" y="3581400"/>
            <a:ext cx="5486400" cy="230187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4"/>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smtClean="0"/>
              <a:t>File Name</a:t>
            </a:r>
            <a:endParaRPr lang="en-US" dirty="0"/>
          </a:p>
        </p:txBody>
      </p:sp>
      <p:sp>
        <p:nvSpPr>
          <p:cNvPr id="12"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70951823"/>
      </p:ext>
    </p:extLst>
  </p:cSld>
  <p:clrMapOvr>
    <a:masterClrMapping/>
  </p:clrMapOvr>
  <p:extLst mod="1">
    <p:ext uri="{DCECCB84-F9BA-43D5-87BE-67443E8EF086}">
      <p15:sldGuideLst xmlns:p15="http://schemas.microsoft.com/office/powerpoint/2012/main">
        <p15:guide id="1" orient="horz" pos="2208" userDrawn="1">
          <p15:clr>
            <a:srgbClr val="FBAE40"/>
          </p15:clr>
        </p15:guide>
        <p15:guide id="2" orient="horz" pos="2256" userDrawn="1">
          <p15:clr>
            <a:srgbClr val="FBAE40"/>
          </p15:clr>
        </p15:guide>
        <p15:guide id="3" pos="3840" userDrawn="1">
          <p15:clr>
            <a:srgbClr val="FBAE40"/>
          </p15:clr>
        </p15:guide>
        <p15:guide id="4" pos="371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6" name="Text Placeholder 3"/>
          <p:cNvSpPr>
            <a:spLocks noGrp="1"/>
          </p:cNvSpPr>
          <p:nvPr>
            <p:ph type="body" sz="quarter" idx="3"/>
          </p:nvPr>
        </p:nvSpPr>
        <p:spPr>
          <a:xfrm>
            <a:off x="6096000" y="942975"/>
            <a:ext cx="5486400" cy="663266"/>
          </a:xfrm>
        </p:spPr>
        <p:txBody>
          <a:bodyPr bIns="0" anchor="b"/>
          <a:lstStyle>
            <a:lvl1pPr>
              <a:defRPr sz="1500">
                <a:solidFill>
                  <a:schemeClr val="tx1">
                    <a:lumMod val="75000"/>
                    <a:lumOff val="25000"/>
                  </a:schemeClr>
                </a:solidFill>
              </a:defRPr>
            </a:lvl1pPr>
          </a:lstStyle>
          <a:p>
            <a:pPr lvl="0"/>
            <a:r>
              <a:rPr lang="en-US" smtClean="0"/>
              <a:t>Click to edit Master text styles</a:t>
            </a:r>
          </a:p>
        </p:txBody>
      </p:sp>
      <p:sp>
        <p:nvSpPr>
          <p:cNvPr id="7" name="Text Placeholder 3"/>
          <p:cNvSpPr>
            <a:spLocks noGrp="1"/>
          </p:cNvSpPr>
          <p:nvPr>
            <p:ph type="body" sz="quarter" idx="13"/>
          </p:nvPr>
        </p:nvSpPr>
        <p:spPr>
          <a:xfrm>
            <a:off x="406400" y="942984"/>
            <a:ext cx="5486400" cy="666241"/>
          </a:xfrm>
        </p:spPr>
        <p:txBody>
          <a:bodyPr bIns="0" anchor="b"/>
          <a:lstStyle>
            <a:lvl1pPr>
              <a:defRPr sz="1500">
                <a:solidFill>
                  <a:schemeClr val="tx1">
                    <a:lumMod val="75000"/>
                    <a:lumOff val="25000"/>
                  </a:schemeClr>
                </a:solidFill>
              </a:defRPr>
            </a:lvl1pPr>
          </a:lstStyle>
          <a:p>
            <a:pPr lvl="0"/>
            <a:r>
              <a:rPr lang="en-US" smtClean="0"/>
              <a:t>Click to edit Master text styles</a:t>
            </a:r>
          </a:p>
        </p:txBody>
      </p:sp>
      <p:sp>
        <p:nvSpPr>
          <p:cNvPr id="8" name="Content Placeholder 2"/>
          <p:cNvSpPr>
            <a:spLocks noGrp="1"/>
          </p:cNvSpPr>
          <p:nvPr>
            <p:ph sz="quarter" idx="15"/>
          </p:nvPr>
        </p:nvSpPr>
        <p:spPr>
          <a:xfrm>
            <a:off x="4064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quarter" idx="16"/>
          </p:nvPr>
        </p:nvSpPr>
        <p:spPr>
          <a:xfrm>
            <a:off x="60960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7"/>
          <p:cNvSpPr>
            <a:spLocks noGrp="1"/>
          </p:cNvSpPr>
          <p:nvPr>
            <p:ph type="ftr" sz="quarter" idx="17"/>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smtClean="0"/>
              <a:t>File Name</a:t>
            </a:r>
            <a:endParaRPr lang="en-US" dirty="0"/>
          </a:p>
        </p:txBody>
      </p:sp>
      <p:sp>
        <p:nvSpPr>
          <p:cNvPr id="11"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3455676785"/>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 Photo Titl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p:nvSpPr>
        <p:spPr>
          <a:xfrm>
            <a:off x="270273" y="165788"/>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p:cNvSpPr>
            <a:spLocks noGrp="1"/>
          </p:cNvSpPr>
          <p:nvPr>
            <p:ph type="body" sz="quarter" idx="12"/>
          </p:nvPr>
        </p:nvSpPr>
        <p:spPr>
          <a:xfrm>
            <a:off x="609603" y="1447564"/>
            <a:ext cx="5486397" cy="3734036"/>
          </a:xfrm>
        </p:spPr>
        <p:txBody>
          <a:bodyPr/>
          <a:lstStyle>
            <a:lvl1pPr>
              <a:defRPr/>
            </a:lvl1pPr>
          </a:lstStyle>
          <a:p>
            <a:pPr lvl="0"/>
            <a:r>
              <a:rPr lang="en-US" smtClean="0"/>
              <a:t>Click to edit Master text styles</a:t>
            </a:r>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p>
            <a:r>
              <a:rPr lang="en-US" smtClean="0"/>
              <a:t>File Name</a:t>
            </a:r>
            <a:endParaRPr lang="en-US" dirty="0"/>
          </a:p>
        </p:txBody>
      </p:sp>
      <p:sp>
        <p:nvSpPr>
          <p:cNvPr id="10" name="TextBox 9"/>
          <p:cNvSpPr txBox="1"/>
          <p:nvPr/>
        </p:nvSpPr>
        <p:spPr>
          <a:xfrm>
            <a:off x="609606" y="5525361"/>
            <a:ext cx="5755217" cy="300082"/>
          </a:xfrm>
          <a:prstGeom prst="rect">
            <a:avLst/>
          </a:prstGeom>
          <a:noFill/>
        </p:spPr>
        <p:txBody>
          <a:bodyPr wrap="square">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6" name="Title 5"/>
          <p:cNvSpPr>
            <a:spLocks noGrp="1"/>
          </p:cNvSpPr>
          <p:nvPr>
            <p:ph type="title"/>
          </p:nvPr>
        </p:nvSpPr>
        <p:spPr>
          <a:xfrm>
            <a:off x="609601" y="419100"/>
            <a:ext cx="10972801" cy="876300"/>
          </a:xfrm>
        </p:spPr>
        <p:txBody>
          <a:bodyPr/>
          <a:lstStyle/>
          <a:p>
            <a:r>
              <a:rPr lang="en-US" smtClean="0"/>
              <a:t>Click to edit Master title style</a:t>
            </a:r>
            <a:endParaRPr lang="en-US"/>
          </a:p>
        </p:txBody>
      </p:sp>
      <p:sp>
        <p:nvSpPr>
          <p:cNvPr id="8" name="Picture Placeholder 16"/>
          <p:cNvSpPr>
            <a:spLocks noGrp="1" noChangeAspect="1"/>
          </p:cNvSpPr>
          <p:nvPr>
            <p:ph type="pic" sz="quarter" idx="13"/>
          </p:nvPr>
        </p:nvSpPr>
        <p:spPr>
          <a:xfrm>
            <a:off x="6248400" y="1447564"/>
            <a:ext cx="5334000" cy="3734036"/>
          </a:xfrm>
          <a:prstGeom prst="roundRect">
            <a:avLst>
              <a:gd name="adj" fmla="val 6491"/>
            </a:avLst>
          </a:prstGeom>
          <a:ln>
            <a:solidFill>
              <a:schemeClr val="tx2"/>
            </a:solidFill>
          </a:ln>
        </p:spPr>
        <p:style>
          <a:lnRef idx="2">
            <a:schemeClr val="accent1"/>
          </a:lnRef>
          <a:fillRef idx="1">
            <a:schemeClr val="lt1"/>
          </a:fillRef>
          <a:effectRef idx="0">
            <a:schemeClr val="accent1"/>
          </a:effectRef>
          <a:fontRef idx="none"/>
        </p:style>
        <p:txBody>
          <a:bodyPr/>
          <a:lstStyle>
            <a:lvl1pPr>
              <a:defRPr>
                <a:ln>
                  <a:solidFill>
                    <a:schemeClr val="tx2"/>
                  </a:solidFill>
                </a:ln>
              </a:defRPr>
            </a:lvl1pPr>
          </a:lstStyle>
          <a:p>
            <a:r>
              <a:rPr lang="en-US" smtClean="0"/>
              <a:t>Click icon to add picture</a:t>
            </a:r>
            <a:endParaRPr lang="en-US"/>
          </a:p>
        </p:txBody>
      </p:sp>
    </p:spTree>
    <p:extLst>
      <p:ext uri="{BB962C8B-B14F-4D97-AF65-F5344CB8AC3E}">
        <p14:creationId xmlns:p14="http://schemas.microsoft.com/office/powerpoint/2010/main" val="1611820825"/>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8" name="Content Placeholder 2"/>
          <p:cNvSpPr>
            <a:spLocks noGrp="1"/>
          </p:cNvSpPr>
          <p:nvPr>
            <p:ph sz="quarter" idx="15"/>
          </p:nvPr>
        </p:nvSpPr>
        <p:spPr>
          <a:xfrm>
            <a:off x="406400" y="942978"/>
            <a:ext cx="54864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quarter" idx="16"/>
          </p:nvPr>
        </p:nvSpPr>
        <p:spPr>
          <a:xfrm>
            <a:off x="6096000" y="942978"/>
            <a:ext cx="54864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smtClean="0"/>
              <a:t>File Name</a:t>
            </a:r>
            <a:endParaRPr lang="en-US" dirty="0"/>
          </a:p>
        </p:txBody>
      </p:sp>
      <p:sp>
        <p:nvSpPr>
          <p:cNvPr id="10"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3858892312"/>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7" name="Content Placeholder 2"/>
          <p:cNvSpPr>
            <a:spLocks noGrp="1"/>
          </p:cNvSpPr>
          <p:nvPr>
            <p:ph sz="quarter" idx="15"/>
          </p:nvPr>
        </p:nvSpPr>
        <p:spPr>
          <a:xfrm>
            <a:off x="406403" y="942977"/>
            <a:ext cx="35941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4127503" y="942977"/>
            <a:ext cx="74549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7"/>
          </p:nvPr>
        </p:nvSpPr>
        <p:spPr/>
        <p:txBody>
          <a:bodyPr/>
          <a:lstStyle/>
          <a:p>
            <a:r>
              <a:rPr lang="en-US" smtClean="0"/>
              <a:t>File Name</a:t>
            </a:r>
            <a:endParaRPr lang="en-US" dirty="0"/>
          </a:p>
        </p:txBody>
      </p:sp>
      <p:sp>
        <p:nvSpPr>
          <p:cNvPr id="13" name="Slide Number Placeholder 12"/>
          <p:cNvSpPr>
            <a:spLocks noGrp="1"/>
          </p:cNvSpPr>
          <p:nvPr>
            <p:ph type="sldNum" sz="quarter" idx="18"/>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4244527390"/>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hort Title - 2 Odd Sections">
    <p:spTree>
      <p:nvGrpSpPr>
        <p:cNvPr id="1" name=""/>
        <p:cNvGrpSpPr/>
        <p:nvPr/>
      </p:nvGrpSpPr>
      <p:grpSpPr>
        <a:xfrm>
          <a:off x="0" y="0"/>
          <a:ext cx="0" cy="0"/>
          <a:chOff x="0" y="0"/>
          <a:chExt cx="0" cy="0"/>
        </a:xfrm>
      </p:grpSpPr>
      <p:sp>
        <p:nvSpPr>
          <p:cNvPr id="10" name="Content Placeholder 2"/>
          <p:cNvSpPr>
            <a:spLocks noGrp="1"/>
          </p:cNvSpPr>
          <p:nvPr>
            <p:ph sz="quarter" idx="16"/>
          </p:nvPr>
        </p:nvSpPr>
        <p:spPr>
          <a:xfrm>
            <a:off x="406400" y="942977"/>
            <a:ext cx="74549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7" name="Content Placeholder 2"/>
          <p:cNvSpPr>
            <a:spLocks noGrp="1"/>
          </p:cNvSpPr>
          <p:nvPr>
            <p:ph sz="quarter" idx="15"/>
          </p:nvPr>
        </p:nvSpPr>
        <p:spPr>
          <a:xfrm>
            <a:off x="7988300" y="942977"/>
            <a:ext cx="35941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7"/>
          </p:nvPr>
        </p:nvSpPr>
        <p:spPr/>
        <p:txBody>
          <a:bodyPr/>
          <a:lstStyle/>
          <a:p>
            <a:r>
              <a:rPr lang="en-US" smtClean="0"/>
              <a:t>File Name</a:t>
            </a:r>
            <a:endParaRPr lang="en-US" dirty="0"/>
          </a:p>
        </p:txBody>
      </p:sp>
      <p:sp>
        <p:nvSpPr>
          <p:cNvPr id="13" name="Slide Number Placeholder 12"/>
          <p:cNvSpPr>
            <a:spLocks noGrp="1"/>
          </p:cNvSpPr>
          <p:nvPr>
            <p:ph type="sldNum" sz="quarter" idx="18"/>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2468477106"/>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16" name="Content Placeholder 2"/>
          <p:cNvSpPr>
            <a:spLocks noGrp="1"/>
          </p:cNvSpPr>
          <p:nvPr>
            <p:ph sz="quarter" idx="15"/>
          </p:nvPr>
        </p:nvSpPr>
        <p:spPr>
          <a:xfrm>
            <a:off x="406400" y="942975"/>
            <a:ext cx="5486400" cy="242316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Content Placeholder 2"/>
          <p:cNvSpPr>
            <a:spLocks noGrp="1"/>
          </p:cNvSpPr>
          <p:nvPr>
            <p:ph sz="quarter" idx="16"/>
          </p:nvPr>
        </p:nvSpPr>
        <p:spPr>
          <a:xfrm>
            <a:off x="6096000" y="942975"/>
            <a:ext cx="5486400" cy="242316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2"/>
          <p:cNvSpPr>
            <a:spLocks noGrp="1"/>
          </p:cNvSpPr>
          <p:nvPr>
            <p:ph sz="quarter" idx="18"/>
          </p:nvPr>
        </p:nvSpPr>
        <p:spPr>
          <a:xfrm>
            <a:off x="406400" y="3459480"/>
            <a:ext cx="5486400" cy="242316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Content Placeholder 2"/>
          <p:cNvSpPr>
            <a:spLocks noGrp="1"/>
          </p:cNvSpPr>
          <p:nvPr>
            <p:ph sz="quarter" idx="19"/>
          </p:nvPr>
        </p:nvSpPr>
        <p:spPr>
          <a:xfrm>
            <a:off x="6096000" y="3459480"/>
            <a:ext cx="5486400" cy="242316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20" name="Straight Connector 19"/>
          <p:cNvCxnSpPr/>
          <p:nvPr userDrawn="1"/>
        </p:nvCxnSpPr>
        <p:spPr>
          <a:xfrm>
            <a:off x="406400" y="34099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990527" y="942984"/>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20"/>
          </p:nvPr>
        </p:nvSpPr>
        <p:spPr/>
        <p:txBody>
          <a:bodyPr/>
          <a:lstStyle/>
          <a:p>
            <a:r>
              <a:rPr lang="en-US" smtClean="0"/>
              <a:t>File Name</a:t>
            </a:r>
            <a:endParaRPr lang="en-US" dirty="0"/>
          </a:p>
        </p:txBody>
      </p:sp>
      <p:sp>
        <p:nvSpPr>
          <p:cNvPr id="7" name="Slide Number Placeholder 6"/>
          <p:cNvSpPr>
            <a:spLocks noGrp="1"/>
          </p:cNvSpPr>
          <p:nvPr>
            <p:ph type="sldNum" sz="quarter" idx="2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999372483"/>
      </p:ext>
    </p:extLst>
  </p:cSld>
  <p:clrMapOvr>
    <a:masterClrMapping/>
  </p:clrMapOvr>
  <p:extLst mod="1">
    <p:ext uri="{DCECCB84-F9BA-43D5-87BE-67443E8EF086}">
      <p15:sldGuideLst xmlns:p15="http://schemas.microsoft.com/office/powerpoint/2012/main">
        <p15:guide id="1" orient="horz" pos="2131" userDrawn="1">
          <p15:clr>
            <a:srgbClr val="FBAE40"/>
          </p15:clr>
        </p15:guide>
        <p15:guide id="2" orient="horz" pos="516" userDrawn="1">
          <p15:clr>
            <a:srgbClr val="FBAE40"/>
          </p15:clr>
        </p15:guide>
        <p15:guide id="3" orient="horz" pos="589" userDrawn="1">
          <p15:clr>
            <a:srgbClr val="FBAE40"/>
          </p15:clr>
        </p15:guide>
        <p15:guide id="4" orient="horz" pos="2176" userDrawn="1">
          <p15:clr>
            <a:srgbClr val="FBAE40"/>
          </p15:clr>
        </p15:guide>
        <p15:guide id="5" pos="3840" userDrawn="1">
          <p15:clr>
            <a:srgbClr val="FBAE40"/>
          </p15:clr>
        </p15:guide>
        <p15:guide id="6" pos="371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smtClean="0"/>
              <a:t>Click to edit Master title style</a:t>
            </a:r>
            <a:endParaRPr lang="en-US" dirty="0" smtClean="0"/>
          </a:p>
        </p:txBody>
      </p:sp>
      <p:sp>
        <p:nvSpPr>
          <p:cNvPr id="6" name="Text Placeholder 5"/>
          <p:cNvSpPr>
            <a:spLocks noGrp="1"/>
          </p:cNvSpPr>
          <p:nvPr>
            <p:ph type="body" sz="quarter" idx="12"/>
          </p:nvPr>
        </p:nvSpPr>
        <p:spPr>
          <a:xfrm>
            <a:off x="406400" y="3687764"/>
            <a:ext cx="11176000" cy="854075"/>
          </a:xfrm>
        </p:spPr>
        <p:txBody>
          <a:bodyPr/>
          <a:lstStyle>
            <a:lvl1pPr marL="0" indent="0">
              <a:defRPr>
                <a:solidFill>
                  <a:schemeClr val="tx1">
                    <a:lumMod val="75000"/>
                    <a:lumOff val="25000"/>
                  </a:schemeClr>
                </a:solidFill>
              </a:defRPr>
            </a:lvl1pPr>
          </a:lstStyle>
          <a:p>
            <a:pPr lvl="0"/>
            <a:r>
              <a:rPr lang="en-US" smtClean="0"/>
              <a:t>Click to edit Master text styles</a:t>
            </a:r>
          </a:p>
        </p:txBody>
      </p:sp>
      <p:sp>
        <p:nvSpPr>
          <p:cNvPr id="7" name="Footer Placeholder 6"/>
          <p:cNvSpPr>
            <a:spLocks noGrp="1"/>
          </p:cNvSpPr>
          <p:nvPr>
            <p:ph type="ftr" sz="quarter" idx="13"/>
          </p:nvPr>
        </p:nvSpPr>
        <p:spPr/>
        <p:txBody>
          <a:bodyPr/>
          <a:lstStyle/>
          <a:p>
            <a:r>
              <a:rPr lang="en-US" smtClean="0"/>
              <a:t>File Name</a:t>
            </a:r>
            <a:endParaRPr lang="en-US" dirty="0"/>
          </a:p>
        </p:txBody>
      </p:sp>
      <p:sp>
        <p:nvSpPr>
          <p:cNvPr id="10" name="Slide Number Placeholder 9"/>
          <p:cNvSpPr>
            <a:spLocks noGrp="1"/>
          </p:cNvSpPr>
          <p:nvPr>
            <p:ph type="sldNum" sz="quarter" idx="14"/>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291791783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Footer Placeholder 2"/>
          <p:cNvSpPr>
            <a:spLocks noGrp="1"/>
          </p:cNvSpPr>
          <p:nvPr>
            <p:ph type="ftr" sz="quarter" idx="10"/>
          </p:nvPr>
        </p:nvSpPr>
        <p:spPr/>
        <p:txBody>
          <a:bodyPr/>
          <a:lstStyle/>
          <a:p>
            <a:r>
              <a:rPr lang="en-US" smtClean="0"/>
              <a:t>File Name</a:t>
            </a:r>
            <a:endParaRPr lang="en-US" dirty="0"/>
          </a:p>
        </p:txBody>
      </p:sp>
      <p:sp>
        <p:nvSpPr>
          <p:cNvPr id="6" name="Slide Number Placeholder 5"/>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347287700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5" name="Footer Placeholder 4"/>
          <p:cNvSpPr>
            <a:spLocks noGrp="1"/>
          </p:cNvSpPr>
          <p:nvPr>
            <p:ph type="ftr" sz="quarter" idx="10"/>
          </p:nvPr>
        </p:nvSpPr>
        <p:spPr/>
        <p:txBody>
          <a:bodyPr/>
          <a:lstStyle/>
          <a:p>
            <a:r>
              <a:rPr lang="en-US" smtClean="0"/>
              <a:t>File Name</a:t>
            </a:r>
            <a:endParaRPr lang="en-US" dirty="0"/>
          </a:p>
        </p:txBody>
      </p:sp>
      <p:sp>
        <p:nvSpPr>
          <p:cNvPr id="6" name="Slide Number Placeholder 5"/>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72766919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Footer Placeholder 2"/>
          <p:cNvSpPr>
            <a:spLocks noGrp="1"/>
          </p:cNvSpPr>
          <p:nvPr>
            <p:ph type="ftr" sz="quarter" idx="10"/>
          </p:nvPr>
        </p:nvSpPr>
        <p:spPr/>
        <p:txBody>
          <a:bodyPr/>
          <a:lstStyle/>
          <a:p>
            <a:r>
              <a:rPr lang="en-US" smtClean="0"/>
              <a:t>File Name</a:t>
            </a:r>
            <a:endParaRPr lang="en-US" dirty="0"/>
          </a:p>
        </p:txBody>
      </p:sp>
      <p:sp>
        <p:nvSpPr>
          <p:cNvPr id="6" name="Slide Number Placeholder 5"/>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002247564"/>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smtClean="0"/>
              <a:t>File Name</a:t>
            </a:r>
            <a:endParaRPr lang="en-US" dirty="0"/>
          </a:p>
        </p:txBody>
      </p:sp>
      <p:sp>
        <p:nvSpPr>
          <p:cNvPr id="7" name="Slide Number Placeholder 6"/>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318527626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smtClean="0"/>
              <a:t>File Name</a:t>
            </a:r>
            <a:endParaRPr lang="en-US" dirty="0"/>
          </a:p>
        </p:txBody>
      </p:sp>
      <p:sp>
        <p:nvSpPr>
          <p:cNvPr id="7" name="Slide Number Placeholder 6"/>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789886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Title - Bkgd 2 - No Disclaimer">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p>
            <a:r>
              <a:rPr lang="en-US" dirty="0" smtClean="0"/>
              <a:t>File Name</a:t>
            </a:r>
            <a:endParaRPr lang="en-US" dirty="0"/>
          </a:p>
        </p:txBody>
      </p:sp>
      <p:sp>
        <p:nvSpPr>
          <p:cNvPr id="7" name="Rounded Rectangle 6"/>
          <p:cNvSpPr/>
          <p:nvPr/>
        </p:nvSpPr>
        <p:spPr>
          <a:xfrm>
            <a:off x="270273" y="165788"/>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p:cNvSpPr>
            <a:spLocks noGrp="1"/>
          </p:cNvSpPr>
          <p:nvPr>
            <p:ph type="body" sz="quarter" idx="12"/>
          </p:nvPr>
        </p:nvSpPr>
        <p:spPr>
          <a:xfrm>
            <a:off x="609603" y="1447564"/>
            <a:ext cx="5486397" cy="3734036"/>
          </a:xfrm>
        </p:spPr>
        <p:txBody>
          <a:bodyPr/>
          <a:lstStyle>
            <a:lvl1pPr>
              <a:defRPr/>
            </a:lvl1pPr>
          </a:lstStyle>
          <a:p>
            <a:pPr lvl="0"/>
            <a:r>
              <a:rPr lang="en-US" smtClean="0"/>
              <a:t>Click to edit Master text styles</a:t>
            </a:r>
          </a:p>
        </p:txBody>
      </p:sp>
      <p:sp>
        <p:nvSpPr>
          <p:cNvPr id="11" name="Title 5"/>
          <p:cNvSpPr>
            <a:spLocks noGrp="1"/>
          </p:cNvSpPr>
          <p:nvPr>
            <p:ph type="title"/>
          </p:nvPr>
        </p:nvSpPr>
        <p:spPr>
          <a:xfrm>
            <a:off x="609601" y="419100"/>
            <a:ext cx="10972801" cy="876300"/>
          </a:xfrm>
        </p:spPr>
        <p:txBody>
          <a:bodyPr/>
          <a:lstStyle/>
          <a:p>
            <a:r>
              <a:rPr lang="en-US" smtClean="0"/>
              <a:t>Click to edit Master title style</a:t>
            </a:r>
            <a:endParaRPr lang="en-US"/>
          </a:p>
        </p:txBody>
      </p:sp>
      <p:sp>
        <p:nvSpPr>
          <p:cNvPr id="12" name="Picture Placeholder 16"/>
          <p:cNvSpPr>
            <a:spLocks noGrp="1" noChangeAspect="1"/>
          </p:cNvSpPr>
          <p:nvPr>
            <p:ph type="pic" sz="quarter" idx="13"/>
          </p:nvPr>
        </p:nvSpPr>
        <p:spPr>
          <a:xfrm>
            <a:off x="6248400" y="1447564"/>
            <a:ext cx="5334000" cy="3734036"/>
          </a:xfrm>
          <a:prstGeom prst="roundRect">
            <a:avLst>
              <a:gd name="adj" fmla="val 6491"/>
            </a:avLst>
          </a:prstGeom>
          <a:ln>
            <a:solidFill>
              <a:schemeClr val="tx2"/>
            </a:solidFill>
          </a:ln>
        </p:spPr>
        <p:style>
          <a:lnRef idx="2">
            <a:schemeClr val="accent1"/>
          </a:lnRef>
          <a:fillRef idx="1">
            <a:schemeClr val="lt1"/>
          </a:fillRef>
          <a:effectRef idx="0">
            <a:schemeClr val="accent1"/>
          </a:effectRef>
          <a:fontRef idx="none"/>
        </p:style>
        <p:txBody>
          <a:bodyPr/>
          <a:lstStyle>
            <a:lvl1pPr>
              <a:defRPr>
                <a:ln>
                  <a:solidFill>
                    <a:schemeClr val="tx2"/>
                  </a:solidFill>
                </a:ln>
              </a:defRPr>
            </a:lvl1pPr>
          </a:lstStyle>
          <a:p>
            <a:r>
              <a:rPr lang="en-US" smtClean="0"/>
              <a:t>Click icon to add picture</a:t>
            </a:r>
            <a:endParaRPr lang="en-US"/>
          </a:p>
        </p:txBody>
      </p:sp>
    </p:spTree>
    <p:extLst>
      <p:ext uri="{BB962C8B-B14F-4D97-AF65-F5344CB8AC3E}">
        <p14:creationId xmlns:p14="http://schemas.microsoft.com/office/powerpoint/2010/main" val="1097753471"/>
      </p:ext>
    </p:extLst>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solidFill>
                  <a:schemeClr val="tx2">
                    <a:lumMod val="85000"/>
                  </a:schemeClr>
                </a:solidFill>
              </a:defRPr>
            </a:lvl1pPr>
          </a:lstStyle>
          <a:p>
            <a:r>
              <a:rPr lang="en-US" smtClean="0"/>
              <a:t>File Name</a:t>
            </a:r>
            <a:endParaRPr lang="en-US" dirty="0"/>
          </a:p>
        </p:txBody>
      </p:sp>
      <p:sp>
        <p:nvSpPr>
          <p:cNvPr id="6" name="Slide Number Placeholder 5"/>
          <p:cNvSpPr>
            <a:spLocks noGrp="1"/>
          </p:cNvSpPr>
          <p:nvPr>
            <p:ph type="sldNum" sz="quarter" idx="11"/>
          </p:nvPr>
        </p:nvSpPr>
        <p:spPr/>
        <p:txBody>
          <a:bodyPr/>
          <a:lstStyle>
            <a:lvl1pPr>
              <a:defRPr>
                <a:solidFill>
                  <a:schemeClr val="tx2">
                    <a:lumMod val="8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843403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smtClean="0"/>
              <a:t>File Name</a:t>
            </a:r>
            <a:endParaRPr lang="en-US" dirty="0"/>
          </a:p>
        </p:txBody>
      </p:sp>
      <p:sp>
        <p:nvSpPr>
          <p:cNvPr id="6" name="Slide Number Placeholder 5"/>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396407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Background no graphics">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File Name</a:t>
            </a:r>
            <a:endParaRPr lang="en-US" dirty="0"/>
          </a:p>
        </p:txBody>
      </p:sp>
      <p:sp>
        <p:nvSpPr>
          <p:cNvPr id="3" name="Slide Number Placeholder 2"/>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303756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270273" y="161934"/>
            <a:ext cx="11661315"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p:cNvSpPr>
            <a:spLocks noGrp="1"/>
          </p:cNvSpPr>
          <p:nvPr>
            <p:ph type="body" sz="quarter" idx="12"/>
          </p:nvPr>
        </p:nvSpPr>
        <p:spPr>
          <a:xfrm>
            <a:off x="609605" y="3200408"/>
            <a:ext cx="109728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609600" y="419100"/>
            <a:ext cx="109728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2" name="TextBox 11"/>
          <p:cNvSpPr txBox="1"/>
          <p:nvPr/>
        </p:nvSpPr>
        <p:spPr>
          <a:xfrm>
            <a:off x="609606" y="5516652"/>
            <a:ext cx="5755217" cy="300082"/>
          </a:xfrm>
          <a:prstGeom prst="rect">
            <a:avLst/>
          </a:prstGeom>
          <a:noFill/>
        </p:spPr>
        <p:txBody>
          <a:bodyPr wrap="square">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Tree>
    <p:extLst>
      <p:ext uri="{BB962C8B-B14F-4D97-AF65-F5344CB8AC3E}">
        <p14:creationId xmlns:p14="http://schemas.microsoft.com/office/powerpoint/2010/main" val="372335573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 Bkgd 2 80% - No Disclaimer">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270273" y="161934"/>
            <a:ext cx="11661315"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p:cNvSpPr>
            <a:spLocks noGrp="1"/>
          </p:cNvSpPr>
          <p:nvPr>
            <p:ph type="body" sz="quarter" idx="12"/>
          </p:nvPr>
        </p:nvSpPr>
        <p:spPr>
          <a:xfrm>
            <a:off x="609603" y="3200408"/>
            <a:ext cx="10972799"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609600" y="419100"/>
            <a:ext cx="10972797"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Tree>
    <p:extLst>
      <p:ext uri="{BB962C8B-B14F-4D97-AF65-F5344CB8AC3E}">
        <p14:creationId xmlns:p14="http://schemas.microsoft.com/office/powerpoint/2010/main" val="1776330784"/>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Titl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270273" y="161934"/>
            <a:ext cx="11661315"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2" name="TextBox 11"/>
          <p:cNvSpPr txBox="1"/>
          <p:nvPr/>
        </p:nvSpPr>
        <p:spPr>
          <a:xfrm>
            <a:off x="609606" y="5516652"/>
            <a:ext cx="5755217" cy="300082"/>
          </a:xfrm>
          <a:prstGeom prst="rect">
            <a:avLst/>
          </a:prstGeom>
          <a:noFill/>
        </p:spPr>
        <p:txBody>
          <a:bodyPr wrap="square">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8" name="Text Placeholder 8"/>
          <p:cNvSpPr>
            <a:spLocks noGrp="1"/>
          </p:cNvSpPr>
          <p:nvPr>
            <p:ph type="body" sz="quarter" idx="12"/>
          </p:nvPr>
        </p:nvSpPr>
        <p:spPr>
          <a:xfrm>
            <a:off x="609603" y="1447564"/>
            <a:ext cx="5486397" cy="3734036"/>
          </a:xfrm>
        </p:spPr>
        <p:txBody>
          <a:bodyPr/>
          <a:lstStyle>
            <a:lvl1pPr>
              <a:defRPr/>
            </a:lvl1pPr>
          </a:lstStyle>
          <a:p>
            <a:pPr lvl="0"/>
            <a:r>
              <a:rPr lang="en-US" smtClean="0"/>
              <a:t>Click to edit Master text styles</a:t>
            </a:r>
          </a:p>
        </p:txBody>
      </p:sp>
      <p:sp>
        <p:nvSpPr>
          <p:cNvPr id="10" name="Title 5"/>
          <p:cNvSpPr>
            <a:spLocks noGrp="1"/>
          </p:cNvSpPr>
          <p:nvPr>
            <p:ph type="title"/>
          </p:nvPr>
        </p:nvSpPr>
        <p:spPr>
          <a:xfrm>
            <a:off x="609601" y="419100"/>
            <a:ext cx="10972801" cy="876300"/>
          </a:xfrm>
        </p:spPr>
        <p:txBody>
          <a:bodyPr/>
          <a:lstStyle/>
          <a:p>
            <a:r>
              <a:rPr lang="en-US" smtClean="0"/>
              <a:t>Click to edit Master title style</a:t>
            </a:r>
            <a:endParaRPr lang="en-US"/>
          </a:p>
        </p:txBody>
      </p:sp>
      <p:sp>
        <p:nvSpPr>
          <p:cNvPr id="13" name="Picture Placeholder 16"/>
          <p:cNvSpPr>
            <a:spLocks noGrp="1" noChangeAspect="1"/>
          </p:cNvSpPr>
          <p:nvPr>
            <p:ph type="pic" sz="quarter" idx="13"/>
          </p:nvPr>
        </p:nvSpPr>
        <p:spPr>
          <a:xfrm>
            <a:off x="6248400" y="1447564"/>
            <a:ext cx="5334000" cy="3734036"/>
          </a:xfrm>
          <a:prstGeom prst="roundRect">
            <a:avLst>
              <a:gd name="adj" fmla="val 6491"/>
            </a:avLst>
          </a:prstGeom>
          <a:ln>
            <a:solidFill>
              <a:schemeClr val="tx2"/>
            </a:solidFill>
          </a:ln>
        </p:spPr>
        <p:style>
          <a:lnRef idx="2">
            <a:schemeClr val="accent1"/>
          </a:lnRef>
          <a:fillRef idx="1">
            <a:schemeClr val="lt1"/>
          </a:fillRef>
          <a:effectRef idx="0">
            <a:schemeClr val="accent1"/>
          </a:effectRef>
          <a:fontRef idx="none"/>
        </p:style>
        <p:txBody>
          <a:bodyPr/>
          <a:lstStyle>
            <a:lvl1pPr>
              <a:defRPr>
                <a:ln>
                  <a:solidFill>
                    <a:schemeClr val="tx2"/>
                  </a:solidFill>
                </a:ln>
              </a:defRPr>
            </a:lvl1pPr>
          </a:lstStyle>
          <a:p>
            <a:r>
              <a:rPr lang="en-US" smtClean="0"/>
              <a:t>Click icon to add picture</a:t>
            </a:r>
            <a:endParaRPr lang="en-US"/>
          </a:p>
        </p:txBody>
      </p:sp>
    </p:spTree>
    <p:extLst>
      <p:ext uri="{BB962C8B-B14F-4D97-AF65-F5344CB8AC3E}">
        <p14:creationId xmlns:p14="http://schemas.microsoft.com/office/powerpoint/2010/main" val="2005833917"/>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Title - Bkgd 2 80% - No Disclaimer">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270273" y="161934"/>
            <a:ext cx="11661315"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7" name="Text Placeholder 8"/>
          <p:cNvSpPr>
            <a:spLocks noGrp="1"/>
          </p:cNvSpPr>
          <p:nvPr>
            <p:ph type="body" sz="quarter" idx="12"/>
          </p:nvPr>
        </p:nvSpPr>
        <p:spPr>
          <a:xfrm>
            <a:off x="609603" y="1447564"/>
            <a:ext cx="5486397" cy="3734036"/>
          </a:xfrm>
        </p:spPr>
        <p:txBody>
          <a:bodyPr/>
          <a:lstStyle>
            <a:lvl1pPr>
              <a:defRPr/>
            </a:lvl1pPr>
          </a:lstStyle>
          <a:p>
            <a:pPr lvl="0"/>
            <a:r>
              <a:rPr lang="en-US" smtClean="0"/>
              <a:t>Click to edit Master text styles</a:t>
            </a:r>
          </a:p>
        </p:txBody>
      </p:sp>
      <p:sp>
        <p:nvSpPr>
          <p:cNvPr id="8" name="Title 5"/>
          <p:cNvSpPr>
            <a:spLocks noGrp="1"/>
          </p:cNvSpPr>
          <p:nvPr>
            <p:ph type="title"/>
          </p:nvPr>
        </p:nvSpPr>
        <p:spPr>
          <a:xfrm>
            <a:off x="609601" y="419100"/>
            <a:ext cx="10972801" cy="876300"/>
          </a:xfrm>
        </p:spPr>
        <p:txBody>
          <a:bodyPr/>
          <a:lstStyle/>
          <a:p>
            <a:r>
              <a:rPr lang="en-US" smtClean="0"/>
              <a:t>Click to edit Master title style</a:t>
            </a:r>
            <a:endParaRPr lang="en-US"/>
          </a:p>
        </p:txBody>
      </p:sp>
      <p:sp>
        <p:nvSpPr>
          <p:cNvPr id="10" name="Picture Placeholder 16"/>
          <p:cNvSpPr>
            <a:spLocks noGrp="1" noChangeAspect="1"/>
          </p:cNvSpPr>
          <p:nvPr>
            <p:ph type="pic" sz="quarter" idx="13"/>
          </p:nvPr>
        </p:nvSpPr>
        <p:spPr>
          <a:xfrm>
            <a:off x="6248400" y="1447564"/>
            <a:ext cx="5334000" cy="3734036"/>
          </a:xfrm>
          <a:prstGeom prst="roundRect">
            <a:avLst>
              <a:gd name="adj" fmla="val 6491"/>
            </a:avLst>
          </a:prstGeom>
          <a:ln>
            <a:solidFill>
              <a:schemeClr val="tx2"/>
            </a:solidFill>
          </a:ln>
        </p:spPr>
        <p:style>
          <a:lnRef idx="2">
            <a:schemeClr val="accent1"/>
          </a:lnRef>
          <a:fillRef idx="1">
            <a:schemeClr val="lt1"/>
          </a:fillRef>
          <a:effectRef idx="0">
            <a:schemeClr val="accent1"/>
          </a:effectRef>
          <a:fontRef idx="none"/>
        </p:style>
        <p:txBody>
          <a:bodyPr/>
          <a:lstStyle>
            <a:lvl1pPr>
              <a:defRPr>
                <a:ln>
                  <a:solidFill>
                    <a:schemeClr val="tx2"/>
                  </a:solidFill>
                </a:ln>
              </a:defRPr>
            </a:lvl1pPr>
          </a:lstStyle>
          <a:p>
            <a:r>
              <a:rPr lang="en-US" smtClean="0"/>
              <a:t>Click icon to add picture</a:t>
            </a:r>
            <a:endParaRPr lang="en-US"/>
          </a:p>
        </p:txBody>
      </p:sp>
    </p:spTree>
    <p:extLst>
      <p:ext uri="{BB962C8B-B14F-4D97-AF65-F5344CB8AC3E}">
        <p14:creationId xmlns:p14="http://schemas.microsoft.com/office/powerpoint/2010/main" val="2144554186"/>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3" y="161934"/>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p:cNvSpPr>
            <a:spLocks noGrp="1"/>
          </p:cNvSpPr>
          <p:nvPr>
            <p:ph type="body" sz="quarter" idx="12"/>
          </p:nvPr>
        </p:nvSpPr>
        <p:spPr>
          <a:xfrm>
            <a:off x="609603" y="3200408"/>
            <a:ext cx="10972799"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609600" y="419100"/>
            <a:ext cx="10972797"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4" name="TextBox 13"/>
          <p:cNvSpPr txBox="1"/>
          <p:nvPr/>
        </p:nvSpPr>
        <p:spPr>
          <a:xfrm>
            <a:off x="609606" y="5525361"/>
            <a:ext cx="5755217" cy="300082"/>
          </a:xfrm>
          <a:prstGeom prst="rect">
            <a:avLst/>
          </a:prstGeom>
          <a:noFill/>
        </p:spPr>
        <p:txBody>
          <a:bodyPr wrap="square">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Tree>
    <p:extLst>
      <p:ext uri="{BB962C8B-B14F-4D97-AF65-F5344CB8AC3E}">
        <p14:creationId xmlns:p14="http://schemas.microsoft.com/office/powerpoint/2010/main" val="228822094"/>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tif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image" Target="../media/image1.png"/><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image" Target="../media/image4.tiff"/><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theme" Target="../theme/theme2.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41" name="Picture 40"/>
          <p:cNvPicPr>
            <a:picLocks noChangeAspect="1"/>
          </p:cNvPicPr>
          <p:nvPr/>
        </p:nvPicPr>
        <p:blipFill>
          <a:blip r:embed="rId18"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6349" y="0"/>
            <a:ext cx="12185651" cy="6858000"/>
          </a:xfrm>
          <a:prstGeom prst="rect">
            <a:avLst/>
          </a:prstGeom>
        </p:spPr>
      </p:pic>
      <p:pic>
        <p:nvPicPr>
          <p:cNvPr id="3" name="Picture 2"/>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811017" y="5655966"/>
            <a:ext cx="828311" cy="1054717"/>
          </a:xfrm>
          <a:prstGeom prst="rect">
            <a:avLst/>
          </a:prstGeom>
        </p:spPr>
      </p:pic>
      <p:sp>
        <p:nvSpPr>
          <p:cNvPr id="15" name="Slide Number Placeholder 5"/>
          <p:cNvSpPr>
            <a:spLocks noGrp="1"/>
          </p:cNvSpPr>
          <p:nvPr>
            <p:ph type="sldNum" sz="quarter" idx="4"/>
          </p:nvPr>
        </p:nvSpPr>
        <p:spPr>
          <a:xfrm>
            <a:off x="5446186" y="6356359"/>
            <a:ext cx="977900" cy="365125"/>
          </a:xfrm>
          <a:prstGeom prst="rect">
            <a:avLst/>
          </a:prstGeom>
        </p:spPr>
        <p:txBody>
          <a:bodyPr anchor="ctr"/>
          <a:lstStyle>
            <a:lvl1pPr algn="ctr">
              <a:defRPr sz="563">
                <a:solidFill>
                  <a:schemeClr val="bg1"/>
                </a:solidFill>
              </a:defRPr>
            </a:lvl1pPr>
          </a:lstStyle>
          <a:p>
            <a:fld id="{53DD4697-2CFA-4649-AD6E-2F56B6CE693C}" type="slidenum">
              <a:rPr lang="en-US" smtClean="0"/>
              <a:pPr/>
              <a:t>‹#›</a:t>
            </a:fld>
            <a:endParaRPr lang="en-US" dirty="0"/>
          </a:p>
        </p:txBody>
      </p:sp>
      <p:sp>
        <p:nvSpPr>
          <p:cNvPr id="18" name="Title Placeholder 17"/>
          <p:cNvSpPr>
            <a:spLocks noGrp="1"/>
          </p:cNvSpPr>
          <p:nvPr>
            <p:ph type="title"/>
          </p:nvPr>
        </p:nvSpPr>
        <p:spPr>
          <a:xfrm>
            <a:off x="609601" y="419100"/>
            <a:ext cx="10966883" cy="25527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19" name="Text Placeholder 18"/>
          <p:cNvSpPr>
            <a:spLocks noGrp="1"/>
          </p:cNvSpPr>
          <p:nvPr>
            <p:ph type="body" idx="1"/>
          </p:nvPr>
        </p:nvSpPr>
        <p:spPr>
          <a:xfrm>
            <a:off x="609601" y="3200400"/>
            <a:ext cx="10966883" cy="1562100"/>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20" name="Footer Placeholder 19"/>
          <p:cNvSpPr>
            <a:spLocks noGrp="1"/>
          </p:cNvSpPr>
          <p:nvPr>
            <p:ph type="ftr" sz="quarter" idx="3"/>
          </p:nvPr>
        </p:nvSpPr>
        <p:spPr>
          <a:xfrm>
            <a:off x="165103" y="6356359"/>
            <a:ext cx="4214284" cy="365125"/>
          </a:xfrm>
          <a:prstGeom prst="rect">
            <a:avLst/>
          </a:prstGeom>
        </p:spPr>
        <p:txBody>
          <a:bodyPr vert="horz" lIns="91440" tIns="45720" rIns="91440" bIns="45720" rtlCol="0" anchor="ctr"/>
          <a:lstStyle>
            <a:lvl1pPr algn="l">
              <a:defRPr sz="563">
                <a:solidFill>
                  <a:schemeClr val="bg1"/>
                </a:solidFill>
              </a:defRPr>
            </a:lvl1pPr>
          </a:lstStyle>
          <a:p>
            <a:r>
              <a:rPr lang="en-US" dirty="0" smtClean="0"/>
              <a:t>File Name</a:t>
            </a:r>
            <a:endParaRPr lang="en-US" dirty="0"/>
          </a:p>
        </p:txBody>
      </p:sp>
      <p:sp>
        <p:nvSpPr>
          <p:cNvPr id="25" name="Rectangle 2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217</a:t>
            </a:r>
          </a:p>
          <a:p>
            <a:pPr algn="ctr">
              <a:defRPr/>
            </a:pPr>
            <a:r>
              <a:rPr lang="en-US" sz="563" dirty="0" smtClean="0">
                <a:solidFill>
                  <a:schemeClr val="tx1"/>
                </a:solidFill>
              </a:rPr>
              <a:t>217</a:t>
            </a:r>
          </a:p>
          <a:p>
            <a:pPr algn="ctr">
              <a:defRPr/>
            </a:pPr>
            <a:r>
              <a:rPr lang="en-US" sz="563" dirty="0" smtClean="0">
                <a:solidFill>
                  <a:schemeClr val="tx1"/>
                </a:solidFill>
              </a:rPr>
              <a:t>217</a:t>
            </a:r>
            <a:endParaRPr lang="en-US" sz="563" dirty="0">
              <a:solidFill>
                <a:schemeClr val="tx1"/>
              </a:solidFill>
            </a:endParaRPr>
          </a:p>
        </p:txBody>
      </p:sp>
      <p:sp>
        <p:nvSpPr>
          <p:cNvPr id="26" name="Rectangle 2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200</a:t>
            </a:r>
          </a:p>
          <a:p>
            <a:pPr algn="ctr">
              <a:defRPr/>
            </a:pPr>
            <a:r>
              <a:rPr lang="en-US" sz="563" dirty="0" smtClean="0">
                <a:solidFill>
                  <a:schemeClr val="tx1"/>
                </a:solidFill>
              </a:rPr>
              <a:t>200</a:t>
            </a:r>
          </a:p>
          <a:p>
            <a:pPr algn="ctr">
              <a:defRPr/>
            </a:pPr>
            <a:r>
              <a:rPr lang="en-US" sz="563" dirty="0" smtClean="0">
                <a:solidFill>
                  <a:schemeClr val="tx1"/>
                </a:solidFill>
              </a:rPr>
              <a:t>200</a:t>
            </a:r>
            <a:endParaRPr lang="en-US" sz="563" dirty="0">
              <a:solidFill>
                <a:schemeClr val="tx1"/>
              </a:solidFill>
            </a:endParaRPr>
          </a:p>
        </p:txBody>
      </p:sp>
      <p:sp>
        <p:nvSpPr>
          <p:cNvPr id="27" name="Rectangle 2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255</a:t>
            </a:r>
          </a:p>
          <a:p>
            <a:pPr algn="ctr">
              <a:defRPr/>
            </a:pPr>
            <a:r>
              <a:rPr lang="en-US" sz="563" dirty="0" smtClean="0">
                <a:solidFill>
                  <a:schemeClr val="tx1"/>
                </a:solidFill>
              </a:rPr>
              <a:t>255</a:t>
            </a:r>
          </a:p>
          <a:p>
            <a:pPr algn="ctr">
              <a:defRPr/>
            </a:pPr>
            <a:r>
              <a:rPr lang="en-US" sz="563" dirty="0" smtClean="0">
                <a:solidFill>
                  <a:schemeClr val="tx1"/>
                </a:solidFill>
              </a:rPr>
              <a:t>255</a:t>
            </a:r>
            <a:endParaRPr lang="en-US" sz="563" dirty="0">
              <a:solidFill>
                <a:schemeClr val="tx1"/>
              </a:solidFill>
            </a:endParaRPr>
          </a:p>
        </p:txBody>
      </p:sp>
      <p:sp>
        <p:nvSpPr>
          <p:cNvPr id="28" name="Rectangle 2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bg1"/>
                </a:solidFill>
              </a:rPr>
              <a:t>0</a:t>
            </a:r>
          </a:p>
          <a:p>
            <a:pPr algn="ctr">
              <a:defRPr/>
            </a:pPr>
            <a:r>
              <a:rPr lang="en-US" sz="563" dirty="0" smtClean="0">
                <a:solidFill>
                  <a:schemeClr val="bg1"/>
                </a:solidFill>
              </a:rPr>
              <a:t>0</a:t>
            </a:r>
          </a:p>
          <a:p>
            <a:pPr algn="ctr">
              <a:defRPr/>
            </a:pPr>
            <a:r>
              <a:rPr lang="en-US" sz="563" dirty="0">
                <a:solidFill>
                  <a:schemeClr val="bg1"/>
                </a:solidFill>
              </a:rPr>
              <a:t>0</a:t>
            </a:r>
          </a:p>
        </p:txBody>
      </p:sp>
      <p:sp>
        <p:nvSpPr>
          <p:cNvPr id="29" name="Rectangle 2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163</a:t>
            </a:r>
          </a:p>
          <a:p>
            <a:pPr algn="ctr">
              <a:defRPr/>
            </a:pPr>
            <a:r>
              <a:rPr lang="en-US" sz="563" dirty="0" smtClean="0">
                <a:solidFill>
                  <a:schemeClr val="tx1"/>
                </a:solidFill>
              </a:rPr>
              <a:t>163</a:t>
            </a:r>
          </a:p>
          <a:p>
            <a:pPr algn="ctr">
              <a:defRPr/>
            </a:pPr>
            <a:r>
              <a:rPr lang="en-US" sz="563" dirty="0" smtClean="0">
                <a:solidFill>
                  <a:schemeClr val="tx1"/>
                </a:solidFill>
              </a:rPr>
              <a:t>163</a:t>
            </a:r>
            <a:endParaRPr lang="en-US" sz="563" dirty="0">
              <a:solidFill>
                <a:schemeClr val="tx1"/>
              </a:solidFill>
            </a:endParaRPr>
          </a:p>
        </p:txBody>
      </p:sp>
      <p:sp>
        <p:nvSpPr>
          <p:cNvPr id="30" name="Rectangle 2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bg1"/>
                </a:solidFill>
              </a:rPr>
              <a:t>131</a:t>
            </a:r>
          </a:p>
          <a:p>
            <a:pPr algn="ctr">
              <a:defRPr/>
            </a:pPr>
            <a:r>
              <a:rPr lang="en-US" sz="563" dirty="0" smtClean="0">
                <a:solidFill>
                  <a:schemeClr val="bg1"/>
                </a:solidFill>
              </a:rPr>
              <a:t>132</a:t>
            </a:r>
          </a:p>
          <a:p>
            <a:pPr algn="ctr">
              <a:defRPr/>
            </a:pPr>
            <a:r>
              <a:rPr lang="en-US" sz="563" dirty="0" smtClean="0">
                <a:solidFill>
                  <a:schemeClr val="bg1"/>
                </a:solidFill>
              </a:rPr>
              <a:t>122</a:t>
            </a:r>
            <a:endParaRPr lang="en-US" sz="563" dirty="0">
              <a:solidFill>
                <a:schemeClr val="bg1"/>
              </a:solidFill>
            </a:endParaRPr>
          </a:p>
        </p:txBody>
      </p:sp>
      <p:sp>
        <p:nvSpPr>
          <p:cNvPr id="31" name="Rectangle 30"/>
          <p:cNvSpPr/>
          <p:nvPr/>
        </p:nvSpPr>
        <p:spPr>
          <a:xfrm>
            <a:off x="4601633" y="2394599"/>
            <a:ext cx="745067"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239</a:t>
            </a:r>
          </a:p>
          <a:p>
            <a:pPr algn="ctr">
              <a:defRPr/>
            </a:pPr>
            <a:r>
              <a:rPr lang="en-US" sz="563" dirty="0" smtClean="0">
                <a:solidFill>
                  <a:schemeClr val="tx1"/>
                </a:solidFill>
              </a:rPr>
              <a:t>65</a:t>
            </a:r>
          </a:p>
          <a:p>
            <a:pPr algn="ctr">
              <a:defRPr/>
            </a:pPr>
            <a:r>
              <a:rPr lang="en-US" sz="563" dirty="0" smtClean="0">
                <a:solidFill>
                  <a:schemeClr val="tx1"/>
                </a:solidFill>
              </a:rPr>
              <a:t>53</a:t>
            </a:r>
            <a:endParaRPr lang="en-US" sz="563" dirty="0">
              <a:solidFill>
                <a:schemeClr val="tx1"/>
              </a:solidFill>
            </a:endParaRPr>
          </a:p>
        </p:txBody>
      </p:sp>
      <p:sp>
        <p:nvSpPr>
          <p:cNvPr id="32" name="Rectangle 3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110</a:t>
            </a:r>
          </a:p>
          <a:p>
            <a:pPr algn="ctr">
              <a:defRPr/>
            </a:pPr>
            <a:r>
              <a:rPr lang="en-US" sz="563" dirty="0" smtClean="0">
                <a:solidFill>
                  <a:schemeClr val="tx1"/>
                </a:solidFill>
              </a:rPr>
              <a:t>135</a:t>
            </a:r>
          </a:p>
          <a:p>
            <a:pPr algn="ctr">
              <a:defRPr/>
            </a:pPr>
            <a:r>
              <a:rPr lang="en-US" sz="563" dirty="0" smtClean="0">
                <a:solidFill>
                  <a:schemeClr val="tx1"/>
                </a:solidFill>
              </a:rPr>
              <a:t>120</a:t>
            </a:r>
            <a:endParaRPr lang="en-US" sz="563" dirty="0">
              <a:solidFill>
                <a:schemeClr val="tx1"/>
              </a:solidFill>
            </a:endParaRPr>
          </a:p>
        </p:txBody>
      </p:sp>
      <p:sp>
        <p:nvSpPr>
          <p:cNvPr id="33" name="Rectangle 3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112</a:t>
            </a:r>
          </a:p>
          <a:p>
            <a:pPr algn="ctr">
              <a:defRPr/>
            </a:pPr>
            <a:r>
              <a:rPr lang="en-US" sz="563" dirty="0" smtClean="0">
                <a:solidFill>
                  <a:schemeClr val="tx1"/>
                </a:solidFill>
              </a:rPr>
              <a:t>92</a:t>
            </a:r>
          </a:p>
          <a:p>
            <a:pPr algn="ctr">
              <a:defRPr/>
            </a:pPr>
            <a:r>
              <a:rPr lang="en-US" sz="563" dirty="0" smtClean="0">
                <a:solidFill>
                  <a:schemeClr val="tx1"/>
                </a:solidFill>
              </a:rPr>
              <a:t>56</a:t>
            </a:r>
            <a:endParaRPr lang="en-US" sz="563" dirty="0">
              <a:solidFill>
                <a:schemeClr val="tx1"/>
              </a:solidFill>
            </a:endParaRPr>
          </a:p>
        </p:txBody>
      </p:sp>
      <p:sp>
        <p:nvSpPr>
          <p:cNvPr id="34" name="Rectangle 3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62</a:t>
            </a:r>
          </a:p>
          <a:p>
            <a:pPr algn="ctr">
              <a:defRPr/>
            </a:pPr>
            <a:r>
              <a:rPr lang="en-US" sz="563" dirty="0" smtClean="0">
                <a:solidFill>
                  <a:schemeClr val="tx1"/>
                </a:solidFill>
              </a:rPr>
              <a:t>102</a:t>
            </a:r>
          </a:p>
          <a:p>
            <a:pPr algn="ctr">
              <a:defRPr/>
            </a:pPr>
            <a:r>
              <a:rPr lang="en-US" sz="563" dirty="0" smtClean="0">
                <a:solidFill>
                  <a:schemeClr val="tx1"/>
                </a:solidFill>
              </a:rPr>
              <a:t>130</a:t>
            </a:r>
            <a:endParaRPr lang="en-US" sz="563" dirty="0">
              <a:solidFill>
                <a:schemeClr val="tx1"/>
              </a:solidFill>
            </a:endParaRPr>
          </a:p>
        </p:txBody>
      </p:sp>
      <p:sp>
        <p:nvSpPr>
          <p:cNvPr id="35" name="Rectangle 3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bg1"/>
                </a:solidFill>
              </a:rPr>
              <a:t>102</a:t>
            </a:r>
          </a:p>
          <a:p>
            <a:pPr algn="ctr">
              <a:defRPr/>
            </a:pPr>
            <a:r>
              <a:rPr lang="en-US" sz="563" dirty="0" smtClean="0">
                <a:solidFill>
                  <a:schemeClr val="bg1"/>
                </a:solidFill>
              </a:rPr>
              <a:t>56</a:t>
            </a:r>
          </a:p>
          <a:p>
            <a:pPr algn="ctr">
              <a:defRPr/>
            </a:pPr>
            <a:r>
              <a:rPr lang="en-US" sz="563" dirty="0" smtClean="0">
                <a:solidFill>
                  <a:schemeClr val="bg1"/>
                </a:solidFill>
              </a:rPr>
              <a:t>48</a:t>
            </a:r>
            <a:endParaRPr lang="en-US" sz="563" dirty="0">
              <a:solidFill>
                <a:schemeClr val="bg1"/>
              </a:solidFill>
            </a:endParaRPr>
          </a:p>
        </p:txBody>
      </p:sp>
      <p:sp>
        <p:nvSpPr>
          <p:cNvPr id="36" name="Rectangle 3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130</a:t>
            </a:r>
          </a:p>
          <a:p>
            <a:pPr algn="ctr">
              <a:defRPr/>
            </a:pPr>
            <a:r>
              <a:rPr lang="en-US" sz="563" dirty="0" smtClean="0">
                <a:solidFill>
                  <a:schemeClr val="tx1"/>
                </a:solidFill>
              </a:rPr>
              <a:t>120</a:t>
            </a:r>
          </a:p>
          <a:p>
            <a:pPr algn="ctr">
              <a:defRPr/>
            </a:pPr>
            <a:r>
              <a:rPr lang="en-US" sz="563" dirty="0" smtClean="0">
                <a:solidFill>
                  <a:schemeClr val="tx1"/>
                </a:solidFill>
              </a:rPr>
              <a:t>111</a:t>
            </a:r>
            <a:endParaRPr lang="en-US" sz="563" dirty="0">
              <a:solidFill>
                <a:schemeClr val="tx1"/>
              </a:solidFill>
            </a:endParaRPr>
          </a:p>
        </p:txBody>
      </p:sp>
      <p:sp>
        <p:nvSpPr>
          <p:cNvPr id="37" name="Rectangle 3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237</a:t>
            </a:r>
          </a:p>
          <a:p>
            <a:pPr algn="ctr">
              <a:defRPr/>
            </a:pPr>
            <a:r>
              <a:rPr lang="en-US" sz="563" dirty="0" smtClean="0">
                <a:solidFill>
                  <a:schemeClr val="tx1"/>
                </a:solidFill>
              </a:rPr>
              <a:t>237</a:t>
            </a:r>
          </a:p>
          <a:p>
            <a:pPr algn="ctr">
              <a:defRPr/>
            </a:pPr>
            <a:r>
              <a:rPr lang="en-US" sz="563" dirty="0" smtClean="0">
                <a:solidFill>
                  <a:schemeClr val="tx1"/>
                </a:solidFill>
              </a:rPr>
              <a:t>237</a:t>
            </a:r>
            <a:endParaRPr lang="en-US" sz="563" dirty="0">
              <a:solidFill>
                <a:schemeClr val="tx1"/>
              </a:solidFill>
            </a:endParaRPr>
          </a:p>
        </p:txBody>
      </p:sp>
      <p:sp>
        <p:nvSpPr>
          <p:cNvPr id="54" name="Rectangle 53"/>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80</a:t>
            </a:r>
          </a:p>
          <a:p>
            <a:pPr algn="ctr">
              <a:defRPr/>
            </a:pPr>
            <a:r>
              <a:rPr lang="en-US" sz="563" dirty="0" smtClean="0">
                <a:solidFill>
                  <a:schemeClr val="tx1"/>
                </a:solidFill>
              </a:rPr>
              <a:t>119</a:t>
            </a:r>
          </a:p>
          <a:p>
            <a:pPr algn="ctr">
              <a:defRPr/>
            </a:pPr>
            <a:r>
              <a:rPr lang="en-US" sz="563" dirty="0" smtClean="0">
                <a:solidFill>
                  <a:schemeClr val="tx1"/>
                </a:solidFill>
              </a:rPr>
              <a:t>27</a:t>
            </a:r>
            <a:endParaRPr lang="en-US" sz="563" dirty="0">
              <a:solidFill>
                <a:schemeClr val="tx1"/>
              </a:solidFill>
            </a:endParaRPr>
          </a:p>
        </p:txBody>
      </p:sp>
      <p:sp>
        <p:nvSpPr>
          <p:cNvPr id="55" name="Rectangle 54"/>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252</a:t>
            </a:r>
          </a:p>
          <a:p>
            <a:pPr algn="ctr">
              <a:defRPr/>
            </a:pPr>
            <a:r>
              <a:rPr lang="en-US" sz="563" dirty="0" smtClean="0">
                <a:solidFill>
                  <a:schemeClr val="tx1"/>
                </a:solidFill>
              </a:rPr>
              <a:t>174</a:t>
            </a:r>
          </a:p>
          <a:p>
            <a:pPr algn="ctr">
              <a:defRPr/>
            </a:pPr>
            <a:r>
              <a:rPr lang="en-US" sz="563" dirty="0" smtClean="0">
                <a:solidFill>
                  <a:schemeClr val="tx1"/>
                </a:solidFill>
              </a:rPr>
              <a:t>.59</a:t>
            </a:r>
            <a:endParaRPr lang="en-US" sz="563" dirty="0">
              <a:solidFill>
                <a:schemeClr val="tx1"/>
              </a:solidFill>
            </a:endParaRPr>
          </a:p>
        </p:txBody>
      </p:sp>
      <p:pic>
        <p:nvPicPr>
          <p:cNvPr id="58" name="Picture 6"/>
          <p:cNvPicPr>
            <a:picLocks noChangeAspect="1"/>
          </p:cNvPicPr>
          <p:nvPr/>
        </p:nvPicPr>
        <p:blipFill>
          <a:blip r:embed="rId20"/>
          <a:srcRect/>
          <a:stretch>
            <a:fillRect/>
          </a:stretch>
        </p:blipFill>
        <p:spPr bwMode="auto">
          <a:xfrm>
            <a:off x="6079067" y="3416309"/>
            <a:ext cx="25400" cy="3175"/>
          </a:xfrm>
          <a:prstGeom prst="rect">
            <a:avLst/>
          </a:prstGeom>
          <a:noFill/>
          <a:ln w="9525">
            <a:noFill/>
            <a:miter lim="800000"/>
            <a:headEnd/>
            <a:tailEnd/>
          </a:ln>
        </p:spPr>
      </p:pic>
      <p:pic>
        <p:nvPicPr>
          <p:cNvPr id="46" name="Picture 45"/>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277309" y="5619575"/>
            <a:ext cx="1385371" cy="1117093"/>
          </a:xfrm>
          <a:prstGeom prst="rect">
            <a:avLst/>
          </a:prstGeom>
        </p:spPr>
      </p:pic>
      <p:sp>
        <p:nvSpPr>
          <p:cNvPr id="38" name="Rectangle 37"/>
          <p:cNvSpPr/>
          <p:nvPr userDrawn="1"/>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bg1"/>
                </a:solidFill>
              </a:rPr>
              <a:t>83</a:t>
            </a:r>
          </a:p>
          <a:p>
            <a:pPr algn="ctr">
              <a:defRPr/>
            </a:pPr>
            <a:r>
              <a:rPr lang="en-US" sz="563" dirty="0" smtClean="0">
                <a:solidFill>
                  <a:schemeClr val="bg1"/>
                </a:solidFill>
              </a:rPr>
              <a:t>36</a:t>
            </a:r>
          </a:p>
          <a:p>
            <a:pPr algn="ctr">
              <a:defRPr/>
            </a:pPr>
            <a:r>
              <a:rPr lang="en-US" sz="563" dirty="0" smtClean="0">
                <a:solidFill>
                  <a:schemeClr val="bg1"/>
                </a:solidFill>
              </a:rPr>
              <a:t>118</a:t>
            </a:r>
            <a:endParaRPr lang="en-US" sz="563" dirty="0">
              <a:solidFill>
                <a:schemeClr val="bg1"/>
              </a:solidFill>
            </a:endParaRPr>
          </a:p>
        </p:txBody>
      </p:sp>
    </p:spTree>
    <p:extLst>
      <p:ext uri="{BB962C8B-B14F-4D97-AF65-F5344CB8AC3E}">
        <p14:creationId xmlns:p14="http://schemas.microsoft.com/office/powerpoint/2010/main" val="21076783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98" r:id="rId3"/>
    <p:sldLayoutId id="2147483799" r:id="rId4"/>
    <p:sldLayoutId id="2147483721" r:id="rId5"/>
    <p:sldLayoutId id="2147483722" r:id="rId6"/>
    <p:sldLayoutId id="2147483800" r:id="rId7"/>
    <p:sldLayoutId id="2147483801" r:id="rId8"/>
    <p:sldLayoutId id="2147483723" r:id="rId9"/>
    <p:sldLayoutId id="2147483724" r:id="rId10"/>
    <p:sldLayoutId id="2147483802" r:id="rId11"/>
    <p:sldLayoutId id="2147483803" r:id="rId12"/>
    <p:sldLayoutId id="2147483725" r:id="rId13"/>
    <p:sldLayoutId id="2147483726" r:id="rId14"/>
    <p:sldLayoutId id="2147483804" r:id="rId15"/>
    <p:sldLayoutId id="2147483805" r:id="rId16"/>
  </p:sldLayoutIdLst>
  <p:hf hdr="0" ftr="0" dt="0"/>
  <p:txStyles>
    <p:titleStyle>
      <a:lvl1pPr algn="l" defTabSz="514350" rtl="0" eaLnBrk="1" latinLnBrk="0" hangingPunct="1">
        <a:lnSpc>
          <a:spcPct val="100000"/>
        </a:lnSpc>
        <a:spcBef>
          <a:spcPct val="0"/>
        </a:spcBef>
        <a:buNone/>
        <a:defRPr sz="30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514350" rtl="0" eaLnBrk="1" latinLnBrk="0" hangingPunct="1">
        <a:lnSpc>
          <a:spcPct val="90000"/>
        </a:lnSpc>
        <a:spcBef>
          <a:spcPts val="563"/>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 userDrawn="1">
          <p15:clr>
            <a:srgbClr val="5ACBF0"/>
          </p15:clr>
        </p15:guide>
        <p15:guide id="2" pos="12971" userDrawn="1">
          <p15:clr>
            <a:srgbClr val="5ACBF0"/>
          </p15:clr>
        </p15:guide>
        <p15:guide id="3" pos="7296"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28"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ounded Rectangle 10"/>
          <p:cNvSpPr/>
          <p:nvPr/>
        </p:nvSpPr>
        <p:spPr>
          <a:xfrm>
            <a:off x="245542" y="165467"/>
            <a:ext cx="11716335" cy="6545212"/>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pic>
        <p:nvPicPr>
          <p:cNvPr id="14" name="Picture 13"/>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0811017" y="5655966"/>
            <a:ext cx="828311" cy="1054717"/>
          </a:xfrm>
          <a:prstGeom prst="rect">
            <a:avLst/>
          </a:prstGeom>
        </p:spPr>
      </p:pic>
      <p:pic>
        <p:nvPicPr>
          <p:cNvPr id="15" name="Picture 14"/>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9277309" y="5619575"/>
            <a:ext cx="1385371" cy="1117093"/>
          </a:xfrm>
          <a:prstGeom prst="rect">
            <a:avLst/>
          </a:prstGeom>
        </p:spPr>
      </p:pic>
      <p:sp>
        <p:nvSpPr>
          <p:cNvPr id="16"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smtClean="0"/>
              <a:t>File Name</a:t>
            </a:r>
            <a:endParaRPr lang="en-US" dirty="0"/>
          </a:p>
        </p:txBody>
      </p:sp>
      <p:sp>
        <p:nvSpPr>
          <p:cNvPr id="17"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48923791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97" r:id="rId11"/>
    <p:sldLayoutId id="2147483759" r:id="rId12"/>
    <p:sldLayoutId id="2147483760" r:id="rId13"/>
    <p:sldLayoutId id="2147483761" r:id="rId14"/>
    <p:sldLayoutId id="2147483762" r:id="rId15"/>
    <p:sldLayoutId id="2147483796"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Lst>
  <p:timing>
    <p:tnLst>
      <p:par>
        <p:cTn id="1" dur="indefinite" restart="never" nodeType="tmRoot"/>
      </p:par>
    </p:tnLst>
  </p:timing>
  <p:hf hdr="0" ft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192881" indent="-192881" algn="l" rtl="0" eaLnBrk="1" fontAlgn="base" hangingPunct="1">
        <a:spcBef>
          <a:spcPts val="169"/>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89322" indent="-160735" algn="l" rtl="0" eaLnBrk="1" fontAlgn="base" hangingPunct="1">
        <a:spcBef>
          <a:spcPts val="169"/>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514350" indent="-1285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771525" indent="-1285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028700" indent="-1285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296" userDrawn="1">
          <p15:clr>
            <a:srgbClr val="5ACBF0"/>
          </p15:clr>
        </p15:guide>
        <p15:guide id="2" pos="12971" userDrawn="1">
          <p15:clr>
            <a:srgbClr val="5ACBF0"/>
          </p15:clr>
        </p15:guide>
        <p15:guide id="3" pos="256" userDrawn="1">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525528" y="3429000"/>
            <a:ext cx="1904997" cy="457191"/>
          </a:xfrm>
        </p:spPr>
        <p:txBody>
          <a:bodyPr>
            <a:normAutofit/>
          </a:bodyPr>
          <a:lstStyle/>
          <a:p>
            <a:r>
              <a:rPr lang="en-US" dirty="0" smtClean="0"/>
              <a:t>March 8, 2017</a:t>
            </a:r>
            <a:endParaRPr lang="en-US" dirty="0"/>
          </a:p>
        </p:txBody>
      </p:sp>
      <p:sp>
        <p:nvSpPr>
          <p:cNvPr id="14339" name="Slide Number Placeholder 4"/>
          <p:cNvSpPr>
            <a:spLocks noGrp="1"/>
          </p:cNvSpPr>
          <p:nvPr>
            <p:ph type="sldNum" sz="quarter" idx="10"/>
          </p:nvPr>
        </p:nvSpPr>
        <p:spPr/>
        <p:txBody>
          <a:bodyPr/>
          <a:lstStyle/>
          <a:p>
            <a:fld id="{744B3473-5193-4AC1-9169-6977ADF2DCFC}" type="slidenum">
              <a:rPr lang="en-US" smtClean="0"/>
              <a:pPr/>
              <a:t>1</a:t>
            </a:fld>
            <a:endParaRPr lang="en-US"/>
          </a:p>
        </p:txBody>
      </p:sp>
      <p:sp>
        <p:nvSpPr>
          <p:cNvPr id="8" name="Footer Placeholder 7"/>
          <p:cNvSpPr>
            <a:spLocks noGrp="1"/>
          </p:cNvSpPr>
          <p:nvPr>
            <p:ph type="ftr" sz="quarter" idx="11"/>
          </p:nvPr>
        </p:nvSpPr>
        <p:spPr/>
        <p:txBody>
          <a:bodyPr/>
          <a:lstStyle/>
          <a:p>
            <a:r>
              <a:rPr lang="en-US" smtClean="0"/>
              <a:t>File Name</a:t>
            </a:r>
            <a:endParaRPr lang="en-US" dirty="0"/>
          </a:p>
        </p:txBody>
      </p:sp>
      <p:sp>
        <p:nvSpPr>
          <p:cNvPr id="2" name="Title 1"/>
          <p:cNvSpPr>
            <a:spLocks noGrp="1"/>
          </p:cNvSpPr>
          <p:nvPr>
            <p:ph type="title"/>
          </p:nvPr>
        </p:nvSpPr>
        <p:spPr>
          <a:xfrm>
            <a:off x="2819400" y="1295400"/>
            <a:ext cx="5814485" cy="1104900"/>
          </a:xfrm>
        </p:spPr>
        <p:txBody>
          <a:bodyPr/>
          <a:lstStyle/>
          <a:p>
            <a:r>
              <a:rPr lang="en-US" dirty="0" smtClean="0"/>
              <a:t>Dworshak FPOM Tour</a:t>
            </a:r>
            <a:endParaRPr lang="en-US" dirty="0"/>
          </a:p>
        </p:txBody>
      </p:sp>
    </p:spTree>
    <p:extLst>
      <p:ext uri="{BB962C8B-B14F-4D97-AF65-F5344CB8AC3E}">
        <p14:creationId xmlns:p14="http://schemas.microsoft.com/office/powerpoint/2010/main" val="998367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The big wrench</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10</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3750" b="23750"/>
          <a:stretch>
            <a:fillRect/>
          </a:stretch>
        </p:blipFill>
        <p:spPr/>
      </p:pic>
    </p:spTree>
    <p:extLst>
      <p:ext uri="{BB962C8B-B14F-4D97-AF65-F5344CB8AC3E}">
        <p14:creationId xmlns:p14="http://schemas.microsoft.com/office/powerpoint/2010/main" val="4095188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Manual operations control area</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11</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333" b="3333"/>
          <a:stretch>
            <a:fillRect/>
          </a:stretch>
        </p:blipFill>
        <p:spPr/>
      </p:pic>
    </p:spTree>
    <p:extLst>
      <p:ext uri="{BB962C8B-B14F-4D97-AF65-F5344CB8AC3E}">
        <p14:creationId xmlns:p14="http://schemas.microsoft.com/office/powerpoint/2010/main" val="855829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Crane rail limits access to slot area behind tail logs </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12</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3750" b="23750"/>
          <a:stretch>
            <a:fillRect/>
          </a:stretch>
        </p:blipFill>
        <p:spPr/>
      </p:pic>
    </p:spTree>
    <p:extLst>
      <p:ext uri="{BB962C8B-B14F-4D97-AF65-F5344CB8AC3E}">
        <p14:creationId xmlns:p14="http://schemas.microsoft.com/office/powerpoint/2010/main" val="2768903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Tailrace with unit 1, 2 operating</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13</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333" b="3333"/>
          <a:stretch>
            <a:fillRect/>
          </a:stretch>
        </p:blipFill>
        <p:spPr/>
      </p:pic>
    </p:spTree>
    <p:extLst>
      <p:ext uri="{BB962C8B-B14F-4D97-AF65-F5344CB8AC3E}">
        <p14:creationId xmlns:p14="http://schemas.microsoft.com/office/powerpoint/2010/main" val="2809979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Tanks used for moving fish during unit salvage operations</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14</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333" b="3333"/>
          <a:stretch>
            <a:fillRect/>
          </a:stretch>
        </p:blipFill>
        <p:spPr/>
      </p:pic>
    </p:spTree>
    <p:extLst>
      <p:ext uri="{BB962C8B-B14F-4D97-AF65-F5344CB8AC3E}">
        <p14:creationId xmlns:p14="http://schemas.microsoft.com/office/powerpoint/2010/main" val="634920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Fish release pipe hooks to tank and delivers fish to tailrace</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15</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333" b="3333"/>
          <a:stretch>
            <a:fillRect/>
          </a:stretch>
        </p:blipFill>
        <p:spPr/>
      </p:pic>
    </p:spTree>
    <p:extLst>
      <p:ext uri="{BB962C8B-B14F-4D97-AF65-F5344CB8AC3E}">
        <p14:creationId xmlns:p14="http://schemas.microsoft.com/office/powerpoint/2010/main" val="2066448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Spill through regulating outlets and pipeline for hatchery</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16</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3750" b="23750"/>
          <a:stretch>
            <a:fillRect/>
          </a:stretch>
        </p:blipFill>
        <p:spPr/>
      </p:pic>
    </p:spTree>
    <p:extLst>
      <p:ext uri="{BB962C8B-B14F-4D97-AF65-F5344CB8AC3E}">
        <p14:creationId xmlns:p14="http://schemas.microsoft.com/office/powerpoint/2010/main" val="3972074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Angler hooks a steelhead along fishing wall below the dam</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17</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333" b="3333"/>
          <a:stretch>
            <a:fillRect/>
          </a:stretch>
        </p:blipFill>
        <p:spPr/>
      </p:pic>
    </p:spTree>
    <p:extLst>
      <p:ext uri="{BB962C8B-B14F-4D97-AF65-F5344CB8AC3E}">
        <p14:creationId xmlns:p14="http://schemas.microsoft.com/office/powerpoint/2010/main" val="2559080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Tailrace area showing tail logs, crane</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18</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333" b="3333"/>
          <a:stretch>
            <a:fillRect/>
          </a:stretch>
        </p:blipFill>
        <p:spPr/>
      </p:pic>
    </p:spTree>
    <p:extLst>
      <p:ext uri="{BB962C8B-B14F-4D97-AF65-F5344CB8AC3E}">
        <p14:creationId xmlns:p14="http://schemas.microsoft.com/office/powerpoint/2010/main" val="670618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err="1" smtClean="0"/>
              <a:t>Forebay</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19</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333" b="3333"/>
          <a:stretch>
            <a:fillRect/>
          </a:stretch>
        </p:blipFill>
        <p:spPr/>
      </p:pic>
    </p:spTree>
    <p:extLst>
      <p:ext uri="{BB962C8B-B14F-4D97-AF65-F5344CB8AC3E}">
        <p14:creationId xmlns:p14="http://schemas.microsoft.com/office/powerpoint/2010/main" val="1573042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Runner and cone</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2</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333" b="3333"/>
          <a:stretch>
            <a:fillRect/>
          </a:stretch>
        </p:blipFill>
        <p:spPr/>
      </p:pic>
    </p:spTree>
    <p:extLst>
      <p:ext uri="{BB962C8B-B14F-4D97-AF65-F5344CB8AC3E}">
        <p14:creationId xmlns:p14="http://schemas.microsoft.com/office/powerpoint/2010/main" val="2898649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North Fork Clearwater from top of dam</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20</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3750" b="23750"/>
          <a:stretch>
            <a:fillRect/>
          </a:stretch>
        </p:blipFill>
        <p:spPr/>
      </p:pic>
    </p:spTree>
    <p:extLst>
      <p:ext uri="{BB962C8B-B14F-4D97-AF65-F5344CB8AC3E}">
        <p14:creationId xmlns:p14="http://schemas.microsoft.com/office/powerpoint/2010/main" val="4083185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err="1" smtClean="0"/>
              <a:t>Spillgate</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21</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3750" b="23750"/>
          <a:stretch>
            <a:fillRect/>
          </a:stretch>
        </p:blipFill>
        <p:spPr/>
      </p:pic>
    </p:spTree>
    <p:extLst>
      <p:ext uri="{BB962C8B-B14F-4D97-AF65-F5344CB8AC3E}">
        <p14:creationId xmlns:p14="http://schemas.microsoft.com/office/powerpoint/2010/main" val="974273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Turbine runner</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3</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3750" r="23750"/>
          <a:stretch>
            <a:fillRect/>
          </a:stretch>
        </p:blipFill>
        <p:spPr>
          <a:xfrm rot="5400000">
            <a:off x="7048500" y="647700"/>
            <a:ext cx="3733800" cy="5334000"/>
          </a:xfrm>
        </p:spPr>
      </p:pic>
    </p:spTree>
    <p:extLst>
      <p:ext uri="{BB962C8B-B14F-4D97-AF65-F5344CB8AC3E}">
        <p14:creationId xmlns:p14="http://schemas.microsoft.com/office/powerpoint/2010/main" val="2605419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lstStyle/>
          <a:p>
            <a:r>
              <a:rPr lang="en-US" dirty="0" smtClean="0"/>
              <a:t>Turbine runner above, standing in start of draft tube</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4</a:t>
            </a:fld>
            <a:endParaRPr lang="en-US" dirty="0"/>
          </a:p>
        </p:txBody>
      </p:sp>
      <p:sp>
        <p:nvSpPr>
          <p:cNvPr id="6" name="Title 5"/>
          <p:cNvSpPr>
            <a:spLocks noGrp="1"/>
          </p:cNvSpPr>
          <p:nvPr>
            <p:ph type="title"/>
          </p:nvPr>
        </p:nvSpPr>
        <p:spPr/>
        <p:txBody>
          <a:bodyPr/>
          <a:lstStyle/>
          <a:p>
            <a:endParaRPr lang="en-US"/>
          </a:p>
        </p:txBody>
      </p:sp>
      <p:pic>
        <p:nvPicPr>
          <p:cNvPr id="9" name="Picture Placeholder 8"/>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333" b="3333"/>
          <a:stretch>
            <a:fillRect/>
          </a:stretch>
        </p:blipFill>
        <p:spPr/>
      </p:pic>
    </p:spTree>
    <p:extLst>
      <p:ext uri="{BB962C8B-B14F-4D97-AF65-F5344CB8AC3E}">
        <p14:creationId xmlns:p14="http://schemas.microsoft.com/office/powerpoint/2010/main" val="2365651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Wicket gate</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5</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3750" b="23750"/>
          <a:stretch>
            <a:fillRect/>
          </a:stretch>
        </p:blipFill>
        <p:spPr/>
      </p:pic>
    </p:spTree>
    <p:extLst>
      <p:ext uri="{BB962C8B-B14F-4D97-AF65-F5344CB8AC3E}">
        <p14:creationId xmlns:p14="http://schemas.microsoft.com/office/powerpoint/2010/main" val="3745224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Looking through wicket gate to runner</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6</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333" b="3333"/>
          <a:stretch>
            <a:fillRect/>
          </a:stretch>
        </p:blipFill>
        <p:spPr/>
      </p:pic>
    </p:spTree>
    <p:extLst>
      <p:ext uri="{BB962C8B-B14F-4D97-AF65-F5344CB8AC3E}">
        <p14:creationId xmlns:p14="http://schemas.microsoft.com/office/powerpoint/2010/main" val="1143313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Wicket gate seal</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7</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333" b="3333"/>
          <a:stretch>
            <a:fillRect/>
          </a:stretch>
        </p:blipFill>
        <p:spPr/>
      </p:pic>
    </p:spTree>
    <p:extLst>
      <p:ext uri="{BB962C8B-B14F-4D97-AF65-F5344CB8AC3E}">
        <p14:creationId xmlns:p14="http://schemas.microsoft.com/office/powerpoint/2010/main" val="762307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Intake conduit for unit</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8</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3333" b="3333"/>
          <a:stretch>
            <a:fillRect/>
          </a:stretch>
        </p:blipFill>
        <p:spPr/>
      </p:pic>
    </p:spTree>
    <p:extLst>
      <p:ext uri="{BB962C8B-B14F-4D97-AF65-F5344CB8AC3E}">
        <p14:creationId xmlns:p14="http://schemas.microsoft.com/office/powerpoint/2010/main" val="3323002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Oxygen depress system</a:t>
            </a:r>
            <a:endParaRPr lang="en-US" dirty="0"/>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9</a:t>
            </a:fld>
            <a:endParaRPr lang="en-US" dirty="0"/>
          </a:p>
        </p:txBody>
      </p:sp>
      <p:sp>
        <p:nvSpPr>
          <p:cNvPr id="4" name="Title 3"/>
          <p:cNvSpPr>
            <a:spLocks noGrp="1"/>
          </p:cNvSpPr>
          <p:nvPr>
            <p:ph type="title"/>
          </p:nvPr>
        </p:nvSpPr>
        <p:spPr/>
        <p:txBody>
          <a:bodyPr/>
          <a:lstStyle/>
          <a:p>
            <a:endParaRPr lang="en-US"/>
          </a:p>
        </p:txBody>
      </p:sp>
      <p:pic>
        <p:nvPicPr>
          <p:cNvPr id="6" name="Picture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3750" b="23750"/>
          <a:stretch>
            <a:fillRect/>
          </a:stretch>
        </p:blipFill>
        <p:spPr/>
      </p:pic>
    </p:spTree>
    <p:extLst>
      <p:ext uri="{BB962C8B-B14F-4D97-AF65-F5344CB8AC3E}">
        <p14:creationId xmlns:p14="http://schemas.microsoft.com/office/powerpoint/2010/main" val="3434859326"/>
      </p:ext>
    </p:extLst>
  </p:cSld>
  <p:clrMapOvr>
    <a:masterClrMapping/>
  </p:clrMapOvr>
</p:sld>
</file>

<file path=ppt/theme/theme1.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_Slide_Template_2016.pptx" id="{ABB8CFB4-C98A-433A-A060-B45C19CBF093}" vid="{3449B177-3859-4787-A900-C8AA5DA9B0C8}"/>
    </a:ext>
  </a:extLst>
</a:theme>
</file>

<file path=ppt/theme/theme2.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Master_Slide_Template_2016.pptx" id="{ABB8CFB4-C98A-433A-A060-B45C19CBF093}" vid="{AFC508C9-F405-4828-BEA6-46043D7454B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1F3397EAF11E48A1545AE1842125FD" ma:contentTypeVersion="0" ma:contentTypeDescription="Create a new document." ma:contentTypeScope="" ma:versionID="af8fe3066c351c7abd3a30be9f354aa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EE7D84-6D51-453E-9F12-58E2379648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68AA963-2F43-416A-A529-86349D8BC8DA}">
  <ds:schemaRefs>
    <ds:schemaRef ds:uri="http://www.w3.org/XML/1998/namespace"/>
    <ds:schemaRef ds:uri="http://purl.org/dc/terms/"/>
    <ds:schemaRef ds:uri="http://schemas.openxmlformats.org/package/2006/metadata/core-properties"/>
    <ds:schemaRef ds:uri="http://purl.org/dc/dcmitype/"/>
    <ds:schemaRef ds:uri="http://purl.org/dc/elements/1.1/"/>
    <ds:schemaRef ds:uri="http://schemas.microsoft.com/office/infopath/2007/PartnerControls"/>
    <ds:schemaRef ds:uri="http://schemas.microsoft.com/office/2006/documentManagement/types"/>
    <ds:schemaRef ds:uri="http://schemas.microsoft.com/office/2006/metadata/properties"/>
  </ds:schemaRefs>
</ds:datastoreItem>
</file>

<file path=customXml/itemProps3.xml><?xml version="1.0" encoding="utf-8"?>
<ds:datastoreItem xmlns:ds="http://schemas.openxmlformats.org/officeDocument/2006/customXml" ds:itemID="{2C350F64-642B-42B3-B7AD-7FB7352999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109</TotalTime>
  <Words>141</Words>
  <Application>Microsoft Office PowerPoint</Application>
  <PresentationFormat>Widescreen</PresentationFormat>
  <Paragraphs>44</Paragraphs>
  <Slides>21</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ＭＳ Ｐゴシック</vt:lpstr>
      <vt:lpstr>Arial</vt:lpstr>
      <vt:lpstr>Calibri</vt:lpstr>
      <vt:lpstr>Title Slide Templates</vt:lpstr>
      <vt:lpstr>Content Templates</vt:lpstr>
      <vt:lpstr>Dworshak FPOM Tour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background 2 PRESENTATION TITLE HERE KEEP LEFT JUSTIFIED</dc:title>
  <dc:creator>G6PA9ELW</dc:creator>
  <cp:lastModifiedBy>Setter, Ann L NWW</cp:lastModifiedBy>
  <cp:revision>15</cp:revision>
  <cp:lastPrinted>2016-04-04T18:17:00Z</cp:lastPrinted>
  <dcterms:created xsi:type="dcterms:W3CDTF">2016-08-17T14:21:03Z</dcterms:created>
  <dcterms:modified xsi:type="dcterms:W3CDTF">2017-03-21T17:46:22Z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0x010100061F3397EAF11E48A1545AE1842125FD</vt:lpwstr>
  </property>
</Properties>
</file>